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avi" ContentType="video/x-msvideo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19">
  <p:sldMasterIdLst>
    <p:sldMasterId id="2147483736" r:id="rId44"/>
  </p:sldMasterIdLst>
  <p:notesMasterIdLst>
    <p:notesMasterId r:id="rId64"/>
  </p:notesMasterIdLst>
  <p:handoutMasterIdLst>
    <p:handoutMasterId r:id="rId65"/>
  </p:handoutMasterIdLst>
  <p:sldIdLst>
    <p:sldId id="265" r:id="rId45"/>
    <p:sldId id="274" r:id="rId46"/>
    <p:sldId id="300" r:id="rId47"/>
    <p:sldId id="322" r:id="rId48"/>
    <p:sldId id="323" r:id="rId49"/>
    <p:sldId id="324" r:id="rId50"/>
    <p:sldId id="325" r:id="rId51"/>
    <p:sldId id="326" r:id="rId52"/>
    <p:sldId id="327" r:id="rId53"/>
    <p:sldId id="303" r:id="rId54"/>
    <p:sldId id="316" r:id="rId55"/>
    <p:sldId id="317" r:id="rId56"/>
    <p:sldId id="305" r:id="rId57"/>
    <p:sldId id="319" r:id="rId58"/>
    <p:sldId id="320" r:id="rId59"/>
    <p:sldId id="321" r:id="rId60"/>
    <p:sldId id="307" r:id="rId61"/>
    <p:sldId id="328" r:id="rId62"/>
    <p:sldId id="330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pos="5112" userDrawn="1">
          <p15:clr>
            <a:srgbClr val="A4A3A4"/>
          </p15:clr>
        </p15:guide>
        <p15:guide id="3" pos="612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2" autoAdjust="0"/>
    <p:restoredTop sz="79559" autoAdjust="0"/>
  </p:normalViewPr>
  <p:slideViewPr>
    <p:cSldViewPr>
      <p:cViewPr varScale="1">
        <p:scale>
          <a:sx n="90" d="100"/>
          <a:sy n="90" d="100"/>
        </p:scale>
        <p:origin x="44" y="72"/>
      </p:cViewPr>
      <p:guideLst>
        <p:guide pos="2880"/>
        <p:guide pos="5112"/>
        <p:guide pos="612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5" d="100"/>
          <a:sy n="95" d="100"/>
        </p:scale>
        <p:origin x="357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slide" Target="slides/slide3.xml"/><Relationship Id="rId63" Type="http://schemas.openxmlformats.org/officeDocument/2006/relationships/slide" Target="slides/slide19.xml"/><Relationship Id="rId68" Type="http://schemas.openxmlformats.org/officeDocument/2006/relationships/viewProps" Target="viewProps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customXml" Target="../customXml/item40.xml"/><Relationship Id="rId45" Type="http://schemas.openxmlformats.org/officeDocument/2006/relationships/slide" Target="slides/slide1.xml"/><Relationship Id="rId53" Type="http://schemas.openxmlformats.org/officeDocument/2006/relationships/slide" Target="slides/slide9.xml"/><Relationship Id="rId58" Type="http://schemas.openxmlformats.org/officeDocument/2006/relationships/slide" Target="slides/slide14.xml"/><Relationship Id="rId66" Type="http://schemas.openxmlformats.org/officeDocument/2006/relationships/commentAuthors" Target="commentAuthors.xml"/><Relationship Id="rId5" Type="http://schemas.openxmlformats.org/officeDocument/2006/relationships/customXml" Target="../customXml/item5.xml"/><Relationship Id="rId61" Type="http://schemas.openxmlformats.org/officeDocument/2006/relationships/slide" Target="slides/slide17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slide" Target="slides/slide4.xml"/><Relationship Id="rId56" Type="http://schemas.openxmlformats.org/officeDocument/2006/relationships/slide" Target="slides/slide12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customXml" Target="../customXml/item8.xml"/><Relationship Id="rId51" Type="http://schemas.openxmlformats.org/officeDocument/2006/relationships/slide" Target="slides/slide7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slide" Target="slides/slide2.xml"/><Relationship Id="rId59" Type="http://schemas.openxmlformats.org/officeDocument/2006/relationships/slide" Target="slides/slide15.xml"/><Relationship Id="rId67" Type="http://schemas.openxmlformats.org/officeDocument/2006/relationships/presProps" Target="presProps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slide" Target="slides/slide10.xml"/><Relationship Id="rId62" Type="http://schemas.openxmlformats.org/officeDocument/2006/relationships/slide" Target="slides/slide18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slide" Target="slides/slide5.xml"/><Relationship Id="rId57" Type="http://schemas.openxmlformats.org/officeDocument/2006/relationships/slide" Target="slides/slide13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slideMaster" Target="slideMasters/slideMaster1.xml"/><Relationship Id="rId52" Type="http://schemas.openxmlformats.org/officeDocument/2006/relationships/slide" Target="slides/slide8.xml"/><Relationship Id="rId60" Type="http://schemas.openxmlformats.org/officeDocument/2006/relationships/slide" Target="slides/slide16.xml"/><Relationship Id="rId65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34" Type="http://schemas.openxmlformats.org/officeDocument/2006/relationships/customXml" Target="../customXml/item34.xml"/><Relationship Id="rId50" Type="http://schemas.openxmlformats.org/officeDocument/2006/relationships/slide" Target="slides/slide6.xml"/><Relationship Id="rId55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11/4/2017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11/4/2017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1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10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58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2.xml"/><Relationship Id="rId13" Type="http://schemas.openxmlformats.org/officeDocument/2006/relationships/customXml" Target="../../customXml/item24.xml"/><Relationship Id="rId18" Type="http://schemas.openxmlformats.org/officeDocument/2006/relationships/image" Target="../media/image3.png"/><Relationship Id="rId3" Type="http://schemas.openxmlformats.org/officeDocument/2006/relationships/customXml" Target="../../customXml/item4.xml"/><Relationship Id="rId7" Type="http://schemas.openxmlformats.org/officeDocument/2006/relationships/customXml" Target="../../customXml/item23.xml"/><Relationship Id="rId12" Type="http://schemas.openxmlformats.org/officeDocument/2006/relationships/customXml" Target="../../customXml/item22.xml"/><Relationship Id="rId17" Type="http://schemas.openxmlformats.org/officeDocument/2006/relationships/slideMaster" Target="../slideMasters/slideMaster1.xml"/><Relationship Id="rId2" Type="http://schemas.openxmlformats.org/officeDocument/2006/relationships/customXml" Target="../../customXml/item19.xml"/><Relationship Id="rId16" Type="http://schemas.openxmlformats.org/officeDocument/2006/relationships/customXml" Target="../../customXml/item18.xml"/><Relationship Id="rId20" Type="http://schemas.openxmlformats.org/officeDocument/2006/relationships/image" Target="../media/image5.png"/><Relationship Id="rId1" Type="http://schemas.openxmlformats.org/officeDocument/2006/relationships/customXml" Target="../../customXml/item38.xml"/><Relationship Id="rId6" Type="http://schemas.openxmlformats.org/officeDocument/2006/relationships/customXml" Target="../../customXml/item26.xml"/><Relationship Id="rId11" Type="http://schemas.openxmlformats.org/officeDocument/2006/relationships/customXml" Target="../../customXml/item11.xml"/><Relationship Id="rId5" Type="http://schemas.openxmlformats.org/officeDocument/2006/relationships/customXml" Target="../../customXml/item41.xml"/><Relationship Id="rId15" Type="http://schemas.openxmlformats.org/officeDocument/2006/relationships/customXml" Target="../../customXml/item43.xml"/><Relationship Id="rId10" Type="http://schemas.openxmlformats.org/officeDocument/2006/relationships/customXml" Target="../../customXml/item8.xml"/><Relationship Id="rId19" Type="http://schemas.openxmlformats.org/officeDocument/2006/relationships/image" Target="../media/image4.png"/><Relationship Id="rId4" Type="http://schemas.openxmlformats.org/officeDocument/2006/relationships/customXml" Target="../../customXml/item30.xml"/><Relationship Id="rId9" Type="http://schemas.openxmlformats.org/officeDocument/2006/relationships/customXml" Target="../../customXml/item34.xml"/><Relationship Id="rId14" Type="http://schemas.openxmlformats.org/officeDocument/2006/relationships/customXml" Target="../../customXml/item37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6726063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87" y="4243845"/>
            <a:ext cx="2307831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6726064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847040" y="2590078"/>
            <a:ext cx="2307832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242" y="2733709"/>
            <a:ext cx="6069268" cy="1373070"/>
          </a:xfrm>
        </p:spPr>
        <p:txBody>
          <a:bodyPr anchor="b">
            <a:noAutofit/>
          </a:bodyPr>
          <a:lstStyle>
            <a:lvl1pPr algn="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1" y="4394040"/>
            <a:ext cx="6108101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55655" y="5936188"/>
            <a:ext cx="2057400" cy="365125"/>
          </a:xfrm>
        </p:spPr>
        <p:txBody>
          <a:bodyPr/>
          <a:lstStyle/>
          <a:p>
            <a:fld id="{94F4E4D3-DF1F-4BB0-A9EE-9A170DE91AC8}" type="datetime1">
              <a:rPr lang="en-US" smtClean="0"/>
              <a:t>11/5/2017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1" y="5936189"/>
            <a:ext cx="402166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399" y="2750337"/>
            <a:ext cx="1370293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r>
              <a:rPr lang="en-US" sz="2800" dirty="0" smtClean="0"/>
              <a:t>/20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0621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3" y="4711617"/>
            <a:ext cx="6894770" cy="544482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1639" y="609598"/>
            <a:ext cx="6896534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5256098"/>
            <a:ext cx="6894772" cy="5478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E8216-68E5-466D-8A96-A2E347C136DC}" type="datetime1">
              <a:rPr lang="en-US" smtClean="0"/>
              <a:t>11/5/2017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310"/>
            <a:ext cx="1149836" cy="1090789"/>
          </a:xfrm>
        </p:spPr>
        <p:txBody>
          <a:bodyPr/>
          <a:lstStyle/>
          <a:p>
            <a:fld id="{CA8D9AD5-F248-4919-864A-CFD76CC027D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7396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2" name="Picture 21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3" name="Picture 22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5" y="609597"/>
            <a:ext cx="6896534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889151" cy="1101764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A3D1D-161F-4A95-808E-4F6B7486A1C0}" type="datetime1">
              <a:rPr lang="en-US" smtClean="0"/>
              <a:t>11/5/2017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616"/>
            <a:ext cx="1149836" cy="1090789"/>
          </a:xfrm>
        </p:spPr>
        <p:txBody>
          <a:bodyPr/>
          <a:lstStyle/>
          <a:p>
            <a:fld id="{CA8D9AD5-F248-4919-864A-CFD76CC027D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4906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30" name="Picture 29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1" name="Picture 30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921" y="616983"/>
            <a:ext cx="642514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89438" y="3660763"/>
            <a:ext cx="5987731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903919" cy="110176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94EE6-0F3A-4788-A773-7E2009E9361A}" type="datetime1">
              <a:rPr lang="en-US" smtClean="0"/>
              <a:t>11/5/2017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CA8D9AD5-F248-4919-864A-CFD76CC027D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70932" y="748116"/>
            <a:ext cx="5334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967191" y="2998573"/>
            <a:ext cx="457200" cy="5847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997276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3" name="Picture 22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4" name="Picture 23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8" y="4710340"/>
            <a:ext cx="6896534" cy="5898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9" y="5300150"/>
            <a:ext cx="6896534" cy="51195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472BB-EE62-4F14-B9AB-A8E7C82A4ADF}" type="datetime1">
              <a:rPr lang="en-US" smtClean="0"/>
              <a:t>11/5/2017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CA8D9AD5-F248-4919-864A-CFD76CC027D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9095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32629" y="2329489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39777" y="3015290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8413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879710" y="3007906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26136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233520" y="3007905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8BD6-CB8E-4A5A-9DA7-2BFAAB5D4EBF}" type="datetime1">
              <a:rPr lang="en-US" smtClean="0"/>
              <a:t>11/5/2017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4819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35" name="Picture 34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6" name="Picture 35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37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32391" y="4297503"/>
            <a:ext cx="21922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32391" y="2336873"/>
            <a:ext cx="2192257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32391" y="4873765"/>
            <a:ext cx="219225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0497" y="4297503"/>
            <a:ext cx="221507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870497" y="2336873"/>
            <a:ext cx="221507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869483" y="4873764"/>
            <a:ext cx="2218004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31028" y="4297503"/>
            <a:ext cx="219433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231027" y="2336873"/>
            <a:ext cx="2194333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230934" y="4873762"/>
            <a:ext cx="2197239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81618-E910-4341-8BFB-9BB84B0EE4C2}" type="datetime1">
              <a:rPr lang="en-US" smtClean="0"/>
              <a:t>11/5/2017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5859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7" name="Picture 16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8" name="Picture 17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8A1A0-F49A-464B-A48F-B71D941A4E97}" type="datetime1">
              <a:rPr lang="en-US" smtClean="0"/>
              <a:t>11/5/2017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3504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 rot="5400000">
            <a:off x="4575305" y="2747178"/>
            <a:ext cx="6862555" cy="1368199"/>
            <a:chOff x="2281445" y="609600"/>
            <a:chExt cx="6862555" cy="1368199"/>
          </a:xfrm>
        </p:grpSpPr>
        <p:sp>
          <p:nvSpPr>
            <p:cNvPr id="12" name="Rectangle 11"/>
            <p:cNvSpPr/>
            <p:nvPr/>
          </p:nvSpPr>
          <p:spPr bwMode="ltGray">
            <a:xfrm>
              <a:off x="2281445" y="609601"/>
              <a:ext cx="5285695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7710769" y="609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64798" y="609597"/>
            <a:ext cx="1069602" cy="446193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241" y="609598"/>
            <a:ext cx="6576359" cy="532658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144" y="5936188"/>
            <a:ext cx="2057400" cy="365125"/>
          </a:xfrm>
        </p:spPr>
        <p:txBody>
          <a:bodyPr/>
          <a:lstStyle/>
          <a:p>
            <a:fld id="{8C99938B-1BAC-4C84-9D48-7132C86884EB}" type="datetime1">
              <a:rPr lang="en-US" smtClean="0"/>
              <a:t>11/5/2017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241" y="5936189"/>
            <a:ext cx="451895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31152" y="5432500"/>
            <a:ext cx="1149636" cy="1273100"/>
          </a:xfrm>
        </p:spPr>
        <p:txBody>
          <a:bodyPr anchor="t"/>
          <a:lstStyle>
            <a:lvl1pPr algn="ctr">
              <a:defRPr/>
            </a:lvl1pPr>
          </a:lstStyle>
          <a:p>
            <a:fld id="{CA8D9AD5-F248-4919-864A-CFD76CC02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3306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idescreen Picture Fa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2319E-D25F-44EB-916E-384238563CD3}" type="datetime1">
              <a:rPr lang="en-US" smtClean="0"/>
              <a:t>11/5/2017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D667-6EEB-4BAE-864C-239D5E6A4DE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ame"/>
          <p:cNvSpPr/>
          <p:nvPr userDrawn="1"/>
        </p:nvSpPr>
        <p:spPr>
          <a:xfrm>
            <a:off x="1195974" y="1160585"/>
            <a:ext cx="6035040" cy="4536830"/>
          </a:xfrm>
          <a:prstGeom prst="rect">
            <a:avLst/>
          </a:prstGeom>
          <a:solidFill>
            <a:srgbClr val="000000"/>
          </a:solidFill>
          <a:ln w="254000">
            <a:solidFill>
              <a:srgbClr val="595959"/>
            </a:solidFill>
            <a:miter lim="800000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ContrastingLeftFacing">
              <a:rot lat="559368" lon="1200000" rev="21480000"/>
            </a:camera>
            <a:lightRig rig="threePt" dir="t"/>
          </a:scene3d>
          <a:sp3d extrusionH="508000">
            <a:bevelT w="342900" h="69850" prst="hardEdge"/>
            <a:extrusionClr>
              <a:srgbClr val="595959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7" name="Picture Placeholder 1"/>
          <p:cNvSpPr>
            <a:spLocks noGrp="1"/>
          </p:cNvSpPr>
          <p:nvPr>
            <p:ph type="pic" sz="quarter" idx="14"/>
          </p:nvPr>
        </p:nvSpPr>
        <p:spPr>
          <a:xfrm>
            <a:off x="1477328" y="1371600"/>
            <a:ext cx="5486400" cy="4114800"/>
          </a:xfrm>
          <a:ln w="38100">
            <a:solidFill>
              <a:srgbClr val="000000"/>
            </a:solidFill>
          </a:ln>
          <a:scene3d>
            <a:camera prst="perspectiveContrastingLeftFacing">
              <a:rot lat="558000" lon="1200000" rev="21480000"/>
            </a:camera>
            <a:lightRig rig="threePt" dir="t"/>
          </a:scene3d>
        </p:spPr>
        <p:txBody>
          <a:bodyPr/>
          <a:lstStyle>
            <a:lvl1pPr marL="0" indent="0" algn="ctr">
              <a:buNone/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477328" y="1371600"/>
            <a:ext cx="5486400" cy="4114800"/>
          </a:xfrm>
          <a:ln w="38100">
            <a:solidFill>
              <a:srgbClr val="000000"/>
            </a:solidFill>
          </a:ln>
          <a:scene3d>
            <a:camera prst="perspectiveContrastingLeftFacing">
              <a:rot lat="558000" lon="1200000" rev="21480000"/>
            </a:camera>
            <a:lightRig rig="threePt" dir="t"/>
          </a:scene3d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477328" y="1371600"/>
            <a:ext cx="5486400" cy="4114800"/>
          </a:xfrm>
          <a:ln w="38100">
            <a:solidFill>
              <a:srgbClr val="000000"/>
            </a:solidFill>
          </a:ln>
          <a:scene3d>
            <a:camera prst="perspectiveContrastingLeftFacing">
              <a:rot lat="558000" lon="1200000" rev="21480000"/>
            </a:camera>
            <a:lightRig rig="threePt" dir="t"/>
          </a:scene3d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1" name="Instructions"/>
          <p:cNvSpPr/>
          <p:nvPr userDrawn="1"/>
        </p:nvSpPr>
        <p:spPr>
          <a:xfrm>
            <a:off x="9423838" y="10886"/>
            <a:ext cx="1390005" cy="684711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Make it easier to</a:t>
            </a:r>
            <a:r>
              <a:rPr lang="en-US" sz="1050" baseline="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change the pictures</a:t>
            </a:r>
            <a:r>
              <a:rPr lang="en-US" sz="105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: Use the Selection Pane to temporarily hide a Picture Placeholder. (Home tab, Select, Selection Pane). Click the eye icon to hide or show an object.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To change the sample images, select a picture and delete it. Now click the Pictures icon in the placeholder to insert your own image. If you don’t see the Pictures icon,</a:t>
            </a:r>
            <a:r>
              <a:rPr lang="en-US" sz="1050" baseline="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click the Reset button (Home tab, Slides, Reset).</a:t>
            </a:r>
            <a:endParaRPr lang="en-US" sz="1050" dirty="0" smtClean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450"/>
              </a:spcBef>
            </a:pPr>
            <a:r>
              <a:rPr lang="en-US" sz="105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animation is already done for you; just copy and paste the slide into your existing presentation. 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aseline="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Sample pictures courtesy of Bill Staples.</a:t>
            </a:r>
          </a:p>
        </p:txBody>
      </p:sp>
    </p:spTree>
    <p:extLst>
      <p:ext uri="{BB962C8B-B14F-4D97-AF65-F5344CB8AC3E}">
        <p14:creationId xmlns:p14="http://schemas.microsoft.com/office/powerpoint/2010/main" val="13532462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8" name="Picture 27" descr="HD-ShadowLong.png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9" name="Picture 28" descr="HD-ShadowShort.png"/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692696"/>
            <a:ext cx="6896534" cy="515532"/>
          </a:xfrm>
        </p:spPr>
        <p:txBody>
          <a:bodyPr/>
          <a:lstStyle>
            <a:lvl1pPr algn="r" rtl="1">
              <a:defRPr>
                <a:cs typeface="B Titr" panose="00000700000000000000" pitchFamily="2" charset="-7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48874" y="6381328"/>
            <a:ext cx="2057400" cy="365125"/>
          </a:xfrm>
        </p:spPr>
        <p:txBody>
          <a:bodyPr/>
          <a:lstStyle/>
          <a:p>
            <a:fld id="{B9064B11-ECAD-4D72-837C-D91D0E2E0838}" type="datetime1">
              <a:rPr lang="en-US" smtClean="0"/>
              <a:t>11/5/2017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0" y="6453336"/>
            <a:ext cx="483467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‹#›</a:t>
            </a:fld>
            <a:r>
              <a:rPr lang="en-US" sz="1800" dirty="0" smtClean="0"/>
              <a:t>/19</a:t>
            </a:r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563122332"/>
              </p:ext>
            </p:extLst>
          </p:nvPr>
        </p:nvGraphicFramePr>
        <p:xfrm>
          <a:off x="2893" y="1387704"/>
          <a:ext cx="7564250" cy="370104"/>
        </p:xfrm>
        <a:graphic>
          <a:graphicData uri="http://schemas.openxmlformats.org/drawingml/2006/table">
            <a:tbl>
              <a:tblPr rtl="1" bandRow="1">
                <a:tableStyleId>{BC89EF96-8CEA-46FF-86C4-4CE0E7609802}</a:tableStyleId>
              </a:tblPr>
              <a:tblGrid>
                <a:gridCol w="1512850">
                  <a:extLst>
                    <a:ext uri="{9D8B030D-6E8A-4147-A177-3AD203B41FA5}">
                      <a16:colId xmlns:a16="http://schemas.microsoft.com/office/drawing/2014/main" val="583962025"/>
                    </a:ext>
                  </a:extLst>
                </a:gridCol>
                <a:gridCol w="1512850">
                  <a:extLst>
                    <a:ext uri="{9D8B030D-6E8A-4147-A177-3AD203B41FA5}">
                      <a16:colId xmlns:a16="http://schemas.microsoft.com/office/drawing/2014/main" val="2299311618"/>
                    </a:ext>
                  </a:extLst>
                </a:gridCol>
                <a:gridCol w="1512850">
                  <a:extLst>
                    <a:ext uri="{9D8B030D-6E8A-4147-A177-3AD203B41FA5}">
                      <a16:colId xmlns:a16="http://schemas.microsoft.com/office/drawing/2014/main" val="1380613156"/>
                    </a:ext>
                  </a:extLst>
                </a:gridCol>
                <a:gridCol w="1512850">
                  <a:extLst>
                    <a:ext uri="{9D8B030D-6E8A-4147-A177-3AD203B41FA5}">
                      <a16:colId xmlns:a16="http://schemas.microsoft.com/office/drawing/2014/main" val="708205465"/>
                    </a:ext>
                  </a:extLst>
                </a:gridCol>
                <a:gridCol w="1512850">
                  <a:extLst>
                    <a:ext uri="{9D8B030D-6E8A-4147-A177-3AD203B41FA5}">
                      <a16:colId xmlns:a16="http://schemas.microsoft.com/office/drawing/2014/main" val="3708043910"/>
                    </a:ext>
                  </a:extLst>
                </a:gridCol>
              </a:tblGrid>
              <a:tr h="3701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800" dirty="0" smtClean="0">
                          <a:cs typeface="B Titr" panose="00000700000000000000" pitchFamily="2" charset="-78"/>
                        </a:rPr>
                        <a:t>معرفی پروژه</a:t>
                      </a:r>
                      <a:endParaRPr lang="en-US" sz="1800" dirty="0" smtClean="0">
                        <a:solidFill>
                          <a:schemeClr val="bg1"/>
                        </a:solidFill>
                        <a:cs typeface="B Titr" panose="000007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800" dirty="0" smtClean="0">
                          <a:solidFill>
                            <a:schemeClr val="tx1"/>
                          </a:solidFill>
                          <a:cs typeface="B Titr" panose="00000700000000000000" pitchFamily="2" charset="-78"/>
                        </a:rPr>
                        <a:t>چالش</a:t>
                      </a:r>
                      <a:r>
                        <a:rPr lang="fa-IR" sz="18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a-IR" sz="1800" baseline="0" dirty="0" smtClean="0">
                          <a:solidFill>
                            <a:schemeClr val="tx1"/>
                          </a:solidFill>
                          <a:cs typeface="B Titr" panose="00000700000000000000" pitchFamily="2" charset="-78"/>
                        </a:rPr>
                        <a:t>ها</a:t>
                      </a:r>
                      <a:endParaRPr lang="en-US" sz="1800" dirty="0" smtClean="0">
                        <a:solidFill>
                          <a:schemeClr val="bg1"/>
                        </a:solidFill>
                        <a:cs typeface="B Titr" panose="000007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dirty="0" smtClean="0">
                          <a:cs typeface="B Titr" panose="00000700000000000000" pitchFamily="2" charset="-78"/>
                        </a:rPr>
                        <a:t>شبیه</a:t>
                      </a:r>
                      <a:r>
                        <a:rPr lang="fa-IR" baseline="0" dirty="0" smtClean="0">
                          <a:cs typeface="B Titr" panose="00000700000000000000" pitchFamily="2" charset="-78"/>
                        </a:rPr>
                        <a:t> سازی</a:t>
                      </a:r>
                      <a:endParaRPr lang="en-US" dirty="0">
                        <a:cs typeface="B Titr" panose="000007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dirty="0" smtClean="0">
                          <a:cs typeface="B Titr" panose="00000700000000000000" pitchFamily="2" charset="-78"/>
                        </a:rPr>
                        <a:t>پیاده سازی</a:t>
                      </a:r>
                      <a:endParaRPr lang="en-US" dirty="0">
                        <a:cs typeface="B Titr" panose="000007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dirty="0" smtClean="0">
                          <a:cs typeface="B Titr" panose="00000700000000000000" pitchFamily="2" charset="-78"/>
                        </a:rPr>
                        <a:t>نتیجه گیری</a:t>
                      </a:r>
                      <a:endParaRPr lang="en-US" dirty="0">
                        <a:cs typeface="B Titr" panose="000007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959985"/>
                  </a:ext>
                </a:extLst>
              </a:tr>
            </a:tbl>
          </a:graphicData>
        </a:graphic>
      </p:graphicFrame>
      <p:pic>
        <p:nvPicPr>
          <p:cNvPr id="13" name="Picture 12" descr="هفتمین كنفرانس بين المللي گرمايش، سرمايش و تهويه مطبوع"/>
          <p:cNvPicPr>
            <a:picLocks noChangeAspect="1"/>
          </p:cNvPicPr>
          <p:nvPr userDrawn="1">
            <p:custDataLst>
              <p:custData r:id="rId1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79982" y="15404"/>
            <a:ext cx="1070566" cy="1155154"/>
          </a:xfrm>
          <a:prstGeom prst="rect">
            <a:avLst/>
          </a:prstGeom>
        </p:spPr>
      </p:pic>
      <p:grpSp>
        <p:nvGrpSpPr>
          <p:cNvPr id="37" name="RadioButtonUnselected"/>
          <p:cNvGrpSpPr/>
          <p:nvPr userDrawn="1">
            <p:custDataLst>
              <p:custData r:id="rId2"/>
            </p:custDataLst>
          </p:nvPr>
        </p:nvGrpSpPr>
        <p:grpSpPr>
          <a:xfrm>
            <a:off x="1317237" y="241470"/>
            <a:ext cx="360177" cy="1683608"/>
            <a:chOff x="4209148" y="3334651"/>
            <a:chExt cx="360177" cy="1683608"/>
          </a:xfrm>
        </p:grpSpPr>
        <p:sp>
          <p:nvSpPr>
            <p:cNvPr id="38" name="Content"/>
            <p:cNvSpPr txBox="1"/>
            <p:nvPr/>
          </p:nvSpPr>
          <p:spPr>
            <a:xfrm>
              <a:off x="4356895" y="3334651"/>
              <a:ext cx="212430" cy="230832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Circle"/>
            <p:cNvSpPr>
              <a:spLocks/>
            </p:cNvSpPr>
            <p:nvPr/>
          </p:nvSpPr>
          <p:spPr>
            <a:xfrm>
              <a:off x="4209148" y="4898337"/>
              <a:ext cx="119960" cy="119922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0" name="RadioButtonUnselected"/>
          <p:cNvGrpSpPr/>
          <p:nvPr userDrawn="1">
            <p:custDataLst>
              <p:custData r:id="rId3"/>
            </p:custDataLst>
          </p:nvPr>
        </p:nvGrpSpPr>
        <p:grpSpPr>
          <a:xfrm>
            <a:off x="2837548" y="244372"/>
            <a:ext cx="360177" cy="1683608"/>
            <a:chOff x="4209148" y="3334651"/>
            <a:chExt cx="360177" cy="1683608"/>
          </a:xfrm>
        </p:grpSpPr>
        <p:sp>
          <p:nvSpPr>
            <p:cNvPr id="41" name="Content"/>
            <p:cNvSpPr txBox="1"/>
            <p:nvPr/>
          </p:nvSpPr>
          <p:spPr>
            <a:xfrm>
              <a:off x="4356895" y="3334651"/>
              <a:ext cx="212430" cy="230832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Circle"/>
            <p:cNvSpPr>
              <a:spLocks/>
            </p:cNvSpPr>
            <p:nvPr/>
          </p:nvSpPr>
          <p:spPr>
            <a:xfrm>
              <a:off x="4209148" y="4898337"/>
              <a:ext cx="119960" cy="119922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3" name="RadioButtonUnselected"/>
          <p:cNvGrpSpPr/>
          <p:nvPr userDrawn="1">
            <p:custDataLst>
              <p:custData r:id="rId4"/>
            </p:custDataLst>
          </p:nvPr>
        </p:nvGrpSpPr>
        <p:grpSpPr>
          <a:xfrm>
            <a:off x="4355839" y="241470"/>
            <a:ext cx="360177" cy="1683608"/>
            <a:chOff x="4209148" y="3334651"/>
            <a:chExt cx="360177" cy="1683608"/>
          </a:xfrm>
        </p:grpSpPr>
        <p:sp>
          <p:nvSpPr>
            <p:cNvPr id="44" name="Content"/>
            <p:cNvSpPr txBox="1"/>
            <p:nvPr/>
          </p:nvSpPr>
          <p:spPr>
            <a:xfrm>
              <a:off x="4356895" y="3334651"/>
              <a:ext cx="212430" cy="230832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Circle"/>
            <p:cNvSpPr>
              <a:spLocks/>
            </p:cNvSpPr>
            <p:nvPr/>
          </p:nvSpPr>
          <p:spPr>
            <a:xfrm>
              <a:off x="4209148" y="4898337"/>
              <a:ext cx="119960" cy="119922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5" name="Content Placeholder 2"/>
          <p:cNvSpPr>
            <a:spLocks noGrp="1"/>
          </p:cNvSpPr>
          <p:nvPr>
            <p:ph idx="1"/>
          </p:nvPr>
        </p:nvSpPr>
        <p:spPr>
          <a:xfrm>
            <a:off x="533400" y="2336873"/>
            <a:ext cx="6887389" cy="4409580"/>
          </a:xfrm>
        </p:spPr>
        <p:txBody>
          <a:bodyPr>
            <a:normAutofit/>
          </a:bodyPr>
          <a:lstStyle>
            <a:lvl1pPr marL="342900" indent="-342900" algn="r" rtl="1">
              <a:buFont typeface="Wingdings" panose="05000000000000000000" pitchFamily="2" charset="2"/>
              <a:buChar char="§"/>
              <a:defRPr sz="2800">
                <a:cs typeface="B Nazanin" panose="00000400000000000000" pitchFamily="2" charset="-78"/>
              </a:defRPr>
            </a:lvl1pPr>
            <a:lvl2pPr marL="800100" indent="-342900" algn="r" rtl="1">
              <a:buFont typeface="Wingdings" panose="05000000000000000000" pitchFamily="2" charset="2"/>
              <a:buChar char="§"/>
              <a:defRPr sz="2400">
                <a:cs typeface="B Nazanin" panose="00000400000000000000" pitchFamily="2" charset="-78"/>
              </a:defRPr>
            </a:lvl2pPr>
            <a:lvl3pPr marL="1200150" indent="-285750" algn="r" rtl="1">
              <a:buFont typeface="Wingdings" panose="05000000000000000000" pitchFamily="2" charset="2"/>
              <a:buChar char="§"/>
              <a:defRPr sz="2000">
                <a:cs typeface="B Nazanin" panose="00000400000000000000" pitchFamily="2" charset="-78"/>
              </a:defRPr>
            </a:lvl3pPr>
            <a:lvl4pPr marL="1657350" indent="-285750" algn="r" rtl="1">
              <a:buFont typeface="Wingdings" panose="05000000000000000000" pitchFamily="2" charset="2"/>
              <a:buChar char="§"/>
              <a:defRPr sz="1800">
                <a:cs typeface="B Nazanin" panose="00000400000000000000" pitchFamily="2" charset="-78"/>
              </a:defRPr>
            </a:lvl4pPr>
            <a:lvl5pPr marL="2114550" indent="-285750" algn="r" rtl="1">
              <a:buFont typeface="Wingdings" panose="05000000000000000000" pitchFamily="2" charset="2"/>
              <a:buChar char="§"/>
              <a:defRPr sz="1800">
                <a:cs typeface="B Nazanin" panose="00000400000000000000" pitchFamily="2" charset="-78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84" name="RadioButtonUnselected"/>
          <p:cNvGrpSpPr/>
          <p:nvPr userDrawn="1">
            <p:custDataLst>
              <p:custData r:id="rId5"/>
            </p:custDataLst>
          </p:nvPr>
        </p:nvGrpSpPr>
        <p:grpSpPr>
          <a:xfrm>
            <a:off x="5509796" y="251653"/>
            <a:ext cx="360177" cy="1683608"/>
            <a:chOff x="4209148" y="3334651"/>
            <a:chExt cx="360177" cy="1683608"/>
          </a:xfrm>
        </p:grpSpPr>
        <p:sp>
          <p:nvSpPr>
            <p:cNvPr id="85" name="Content"/>
            <p:cNvSpPr txBox="1"/>
            <p:nvPr/>
          </p:nvSpPr>
          <p:spPr>
            <a:xfrm>
              <a:off x="4356895" y="3334651"/>
              <a:ext cx="212430" cy="230832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6" name="Circle"/>
            <p:cNvSpPr>
              <a:spLocks/>
            </p:cNvSpPr>
            <p:nvPr/>
          </p:nvSpPr>
          <p:spPr>
            <a:xfrm>
              <a:off x="4209148" y="4898337"/>
              <a:ext cx="119960" cy="119922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7" name="RadioButtonUnselected"/>
          <p:cNvGrpSpPr/>
          <p:nvPr userDrawn="1">
            <p:custDataLst>
              <p:custData r:id="rId6"/>
            </p:custDataLst>
          </p:nvPr>
        </p:nvGrpSpPr>
        <p:grpSpPr>
          <a:xfrm>
            <a:off x="5693640" y="248751"/>
            <a:ext cx="360177" cy="1683608"/>
            <a:chOff x="4209148" y="3334651"/>
            <a:chExt cx="360177" cy="1683608"/>
          </a:xfrm>
        </p:grpSpPr>
        <p:sp>
          <p:nvSpPr>
            <p:cNvPr id="88" name="Content"/>
            <p:cNvSpPr txBox="1"/>
            <p:nvPr/>
          </p:nvSpPr>
          <p:spPr>
            <a:xfrm>
              <a:off x="4356895" y="3334651"/>
              <a:ext cx="212430" cy="230832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9" name="Circle"/>
            <p:cNvSpPr>
              <a:spLocks/>
            </p:cNvSpPr>
            <p:nvPr/>
          </p:nvSpPr>
          <p:spPr>
            <a:xfrm>
              <a:off x="4209148" y="4898337"/>
              <a:ext cx="119960" cy="119922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0" name="RadioButtonUnselected"/>
          <p:cNvGrpSpPr/>
          <p:nvPr userDrawn="1">
            <p:custDataLst>
              <p:custData r:id="rId7"/>
            </p:custDataLst>
          </p:nvPr>
        </p:nvGrpSpPr>
        <p:grpSpPr>
          <a:xfrm>
            <a:off x="5871890" y="249315"/>
            <a:ext cx="360177" cy="1683608"/>
            <a:chOff x="4209148" y="3334651"/>
            <a:chExt cx="360177" cy="1683608"/>
          </a:xfrm>
        </p:grpSpPr>
        <p:sp>
          <p:nvSpPr>
            <p:cNvPr id="91" name="Content"/>
            <p:cNvSpPr txBox="1"/>
            <p:nvPr/>
          </p:nvSpPr>
          <p:spPr>
            <a:xfrm>
              <a:off x="4356895" y="3334651"/>
              <a:ext cx="212430" cy="230832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Circle"/>
            <p:cNvSpPr>
              <a:spLocks/>
            </p:cNvSpPr>
            <p:nvPr/>
          </p:nvSpPr>
          <p:spPr>
            <a:xfrm>
              <a:off x="4209148" y="4898337"/>
              <a:ext cx="119960" cy="119922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3" name="RadioButtonUnselected"/>
          <p:cNvGrpSpPr/>
          <p:nvPr userDrawn="1">
            <p:custDataLst>
              <p:custData r:id="rId8"/>
            </p:custDataLst>
          </p:nvPr>
        </p:nvGrpSpPr>
        <p:grpSpPr>
          <a:xfrm>
            <a:off x="6971429" y="246593"/>
            <a:ext cx="360177" cy="1683608"/>
            <a:chOff x="4209148" y="3334651"/>
            <a:chExt cx="360177" cy="1683608"/>
          </a:xfrm>
        </p:grpSpPr>
        <p:sp>
          <p:nvSpPr>
            <p:cNvPr id="94" name="Content"/>
            <p:cNvSpPr txBox="1"/>
            <p:nvPr/>
          </p:nvSpPr>
          <p:spPr>
            <a:xfrm>
              <a:off x="4356895" y="3334651"/>
              <a:ext cx="212430" cy="230832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5" name="Circle"/>
            <p:cNvSpPr>
              <a:spLocks/>
            </p:cNvSpPr>
            <p:nvPr/>
          </p:nvSpPr>
          <p:spPr>
            <a:xfrm>
              <a:off x="4209148" y="4898337"/>
              <a:ext cx="119960" cy="119922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6" name="RadioButtonUnselected"/>
          <p:cNvGrpSpPr/>
          <p:nvPr userDrawn="1">
            <p:custDataLst>
              <p:custData r:id="rId9"/>
            </p:custDataLst>
          </p:nvPr>
        </p:nvGrpSpPr>
        <p:grpSpPr>
          <a:xfrm>
            <a:off x="7155273" y="243691"/>
            <a:ext cx="360177" cy="1683608"/>
            <a:chOff x="4209148" y="3334651"/>
            <a:chExt cx="360177" cy="1683608"/>
          </a:xfrm>
        </p:grpSpPr>
        <p:sp>
          <p:nvSpPr>
            <p:cNvPr id="97" name="Content"/>
            <p:cNvSpPr txBox="1"/>
            <p:nvPr/>
          </p:nvSpPr>
          <p:spPr>
            <a:xfrm>
              <a:off x="4356895" y="3334651"/>
              <a:ext cx="212430" cy="230832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8" name="Circle"/>
            <p:cNvSpPr>
              <a:spLocks/>
            </p:cNvSpPr>
            <p:nvPr/>
          </p:nvSpPr>
          <p:spPr>
            <a:xfrm>
              <a:off x="4209148" y="4898337"/>
              <a:ext cx="119960" cy="119922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9" name="RadioButtonUnselected"/>
          <p:cNvGrpSpPr/>
          <p:nvPr userDrawn="1">
            <p:custDataLst>
              <p:custData r:id="rId10"/>
            </p:custDataLst>
          </p:nvPr>
        </p:nvGrpSpPr>
        <p:grpSpPr>
          <a:xfrm>
            <a:off x="7349751" y="241470"/>
            <a:ext cx="360177" cy="1683608"/>
            <a:chOff x="4209148" y="3334651"/>
            <a:chExt cx="360177" cy="1683608"/>
          </a:xfrm>
        </p:grpSpPr>
        <p:sp>
          <p:nvSpPr>
            <p:cNvPr id="100" name="Content"/>
            <p:cNvSpPr txBox="1"/>
            <p:nvPr/>
          </p:nvSpPr>
          <p:spPr>
            <a:xfrm>
              <a:off x="4356895" y="3334651"/>
              <a:ext cx="212430" cy="230832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1" name="Circle"/>
            <p:cNvSpPr>
              <a:spLocks/>
            </p:cNvSpPr>
            <p:nvPr/>
          </p:nvSpPr>
          <p:spPr>
            <a:xfrm>
              <a:off x="4209148" y="4898337"/>
              <a:ext cx="119960" cy="119922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" name="RadioButtonUnselected"/>
          <p:cNvGrpSpPr/>
          <p:nvPr userDrawn="1">
            <p:custDataLst>
              <p:custData r:id="rId11"/>
            </p:custDataLst>
          </p:nvPr>
        </p:nvGrpSpPr>
        <p:grpSpPr>
          <a:xfrm>
            <a:off x="4006745" y="237952"/>
            <a:ext cx="360177" cy="1683608"/>
            <a:chOff x="4209148" y="3334651"/>
            <a:chExt cx="360177" cy="1683608"/>
          </a:xfrm>
        </p:grpSpPr>
        <p:sp>
          <p:nvSpPr>
            <p:cNvPr id="50" name="Content"/>
            <p:cNvSpPr txBox="1"/>
            <p:nvPr/>
          </p:nvSpPr>
          <p:spPr>
            <a:xfrm>
              <a:off x="4356895" y="3334651"/>
              <a:ext cx="212430" cy="230832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Circle"/>
            <p:cNvSpPr>
              <a:spLocks/>
            </p:cNvSpPr>
            <p:nvPr/>
          </p:nvSpPr>
          <p:spPr>
            <a:xfrm>
              <a:off x="4209148" y="4898337"/>
              <a:ext cx="119960" cy="119922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" name="RadioButtonUnselected"/>
          <p:cNvGrpSpPr/>
          <p:nvPr userDrawn="1">
            <p:custDataLst>
              <p:custData r:id="rId12"/>
            </p:custDataLst>
          </p:nvPr>
        </p:nvGrpSpPr>
        <p:grpSpPr>
          <a:xfrm>
            <a:off x="4184995" y="238516"/>
            <a:ext cx="360177" cy="1683608"/>
            <a:chOff x="4209148" y="3334651"/>
            <a:chExt cx="360177" cy="1683608"/>
          </a:xfrm>
        </p:grpSpPr>
        <p:sp>
          <p:nvSpPr>
            <p:cNvPr id="53" name="Content"/>
            <p:cNvSpPr txBox="1"/>
            <p:nvPr/>
          </p:nvSpPr>
          <p:spPr>
            <a:xfrm>
              <a:off x="4356895" y="3334651"/>
              <a:ext cx="212430" cy="230832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Circle"/>
            <p:cNvSpPr>
              <a:spLocks/>
            </p:cNvSpPr>
            <p:nvPr/>
          </p:nvSpPr>
          <p:spPr>
            <a:xfrm>
              <a:off x="4209148" y="4898337"/>
              <a:ext cx="119960" cy="119922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" name="RadioButtonUnselected"/>
          <p:cNvGrpSpPr/>
          <p:nvPr userDrawn="1">
            <p:custDataLst>
              <p:custData r:id="rId13"/>
            </p:custDataLst>
          </p:nvPr>
        </p:nvGrpSpPr>
        <p:grpSpPr>
          <a:xfrm>
            <a:off x="2302590" y="246982"/>
            <a:ext cx="360177" cy="1683608"/>
            <a:chOff x="4209148" y="3334651"/>
            <a:chExt cx="360177" cy="1683608"/>
          </a:xfrm>
        </p:grpSpPr>
        <p:sp>
          <p:nvSpPr>
            <p:cNvPr id="56" name="Content"/>
            <p:cNvSpPr txBox="1"/>
            <p:nvPr/>
          </p:nvSpPr>
          <p:spPr>
            <a:xfrm>
              <a:off x="4356895" y="3334651"/>
              <a:ext cx="212430" cy="230832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Circle"/>
            <p:cNvSpPr>
              <a:spLocks/>
            </p:cNvSpPr>
            <p:nvPr/>
          </p:nvSpPr>
          <p:spPr>
            <a:xfrm>
              <a:off x="4209148" y="4898337"/>
              <a:ext cx="119960" cy="119922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" name="RadioButtonUnselected"/>
          <p:cNvGrpSpPr/>
          <p:nvPr userDrawn="1">
            <p:custDataLst>
              <p:custData r:id="rId14"/>
            </p:custDataLst>
          </p:nvPr>
        </p:nvGrpSpPr>
        <p:grpSpPr>
          <a:xfrm>
            <a:off x="2486434" y="244080"/>
            <a:ext cx="360177" cy="1683608"/>
            <a:chOff x="4209148" y="3334651"/>
            <a:chExt cx="360177" cy="1683608"/>
          </a:xfrm>
        </p:grpSpPr>
        <p:sp>
          <p:nvSpPr>
            <p:cNvPr id="59" name="Content"/>
            <p:cNvSpPr txBox="1"/>
            <p:nvPr/>
          </p:nvSpPr>
          <p:spPr>
            <a:xfrm>
              <a:off x="4356895" y="3334651"/>
              <a:ext cx="212430" cy="230832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Circle"/>
            <p:cNvSpPr>
              <a:spLocks/>
            </p:cNvSpPr>
            <p:nvPr/>
          </p:nvSpPr>
          <p:spPr>
            <a:xfrm>
              <a:off x="4209148" y="4898337"/>
              <a:ext cx="119960" cy="119922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1" name="RadioButtonUnselected"/>
          <p:cNvGrpSpPr/>
          <p:nvPr userDrawn="1">
            <p:custDataLst>
              <p:custData r:id="rId15"/>
            </p:custDataLst>
          </p:nvPr>
        </p:nvGrpSpPr>
        <p:grpSpPr>
          <a:xfrm>
            <a:off x="2664684" y="244644"/>
            <a:ext cx="360177" cy="1683608"/>
            <a:chOff x="4209148" y="3334651"/>
            <a:chExt cx="360177" cy="1683608"/>
          </a:xfrm>
        </p:grpSpPr>
        <p:sp>
          <p:nvSpPr>
            <p:cNvPr id="62" name="Content"/>
            <p:cNvSpPr txBox="1"/>
            <p:nvPr/>
          </p:nvSpPr>
          <p:spPr>
            <a:xfrm>
              <a:off x="4356895" y="3334651"/>
              <a:ext cx="212430" cy="230832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" name="Circle"/>
            <p:cNvSpPr>
              <a:spLocks/>
            </p:cNvSpPr>
            <p:nvPr/>
          </p:nvSpPr>
          <p:spPr>
            <a:xfrm>
              <a:off x="4209148" y="4898337"/>
              <a:ext cx="119960" cy="119922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4" name="RadioButtonUnselected"/>
          <p:cNvGrpSpPr/>
          <p:nvPr userDrawn="1">
            <p:custDataLst>
              <p:custData r:id="rId16"/>
            </p:custDataLst>
          </p:nvPr>
        </p:nvGrpSpPr>
        <p:grpSpPr>
          <a:xfrm>
            <a:off x="1149047" y="244372"/>
            <a:ext cx="360177" cy="1683608"/>
            <a:chOff x="4209148" y="3334651"/>
            <a:chExt cx="360177" cy="1683608"/>
          </a:xfrm>
        </p:grpSpPr>
        <p:sp>
          <p:nvSpPr>
            <p:cNvPr id="75" name="Content"/>
            <p:cNvSpPr txBox="1"/>
            <p:nvPr/>
          </p:nvSpPr>
          <p:spPr>
            <a:xfrm>
              <a:off x="4356895" y="3334651"/>
              <a:ext cx="212430" cy="230832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Circle"/>
            <p:cNvSpPr>
              <a:spLocks/>
            </p:cNvSpPr>
            <p:nvPr/>
          </p:nvSpPr>
          <p:spPr>
            <a:xfrm>
              <a:off x="4209148" y="4898337"/>
              <a:ext cx="119960" cy="119922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677315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2728432"/>
            <a:ext cx="9161969" cy="1677035"/>
            <a:chOff x="0" y="2895600"/>
            <a:chExt cx="9161969" cy="1677035"/>
          </a:xfrm>
        </p:grpSpPr>
        <p:pic>
          <p:nvPicPr>
            <p:cNvPr id="19" name="Picture 1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0" name="Picture 19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2869895"/>
            <a:ext cx="688915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639" y="4232172"/>
            <a:ext cx="688915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65810" y="5936188"/>
            <a:ext cx="2057400" cy="365125"/>
          </a:xfrm>
        </p:spPr>
        <p:txBody>
          <a:bodyPr/>
          <a:lstStyle/>
          <a:p>
            <a:fld id="{E75DF5E1-1BBC-4A26-9D3A-891AEC449A1C}" type="datetime1">
              <a:rPr lang="en-US" smtClean="0"/>
              <a:t>11/5/2017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0" y="5936189"/>
            <a:ext cx="483467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6438" y="2869896"/>
            <a:ext cx="1149836" cy="1090789"/>
          </a:xfrm>
        </p:spPr>
        <p:txBody>
          <a:bodyPr/>
          <a:lstStyle/>
          <a:p>
            <a:fld id="{CA8D9AD5-F248-4919-864A-CFD76CC027D6}" type="slidenum">
              <a:rPr lang="en-US" smtClean="0"/>
              <a:pPr/>
              <a:t>‹#›</a:t>
            </a:fld>
            <a:r>
              <a:rPr lang="en-US" sz="1800" dirty="0" smtClean="0"/>
              <a:t>/19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8996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53228"/>
            <a:ext cx="688739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2336873"/>
            <a:ext cx="3357899" cy="359931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61128" y="2336873"/>
            <a:ext cx="3359661" cy="359931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E3ABE-B95A-4007-A3DD-BFE83ADFD461}" type="datetime1">
              <a:rPr lang="en-US" smtClean="0"/>
              <a:t>11/5/2017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CE5F2-81AA-4605-B028-6FBA391056AF}" type="slidenum">
              <a:rPr lang="en-US" smtClean="0"/>
              <a:pPr/>
              <a:t>‹#›</a:t>
            </a:fld>
            <a:r>
              <a:rPr lang="en-US" sz="1800" dirty="0" smtClean="0"/>
              <a:t>/19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6170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9" name="Picture 2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0" name="Picture 29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30"/>
            <a:ext cx="6896534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0988" y="2336874"/>
            <a:ext cx="3145080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638" y="3030009"/>
            <a:ext cx="3367045" cy="29061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82646" y="2336873"/>
            <a:ext cx="3145527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61129" y="3030009"/>
            <a:ext cx="3367044" cy="29061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7A042-0EED-410F-962F-028E12973E2E}" type="datetime1">
              <a:rPr lang="en-US" smtClean="0"/>
              <a:t>11/5/2017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‹#›</a:t>
            </a:fld>
            <a:r>
              <a:rPr lang="en-US" sz="1800" dirty="0" smtClean="0"/>
              <a:t>/22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7260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6" name="Picture 15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7" name="Picture 16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BB771-D89C-4082-93FA-8CC7DFD5AD57}" type="datetime1">
              <a:rPr lang="en-US" smtClean="0"/>
              <a:t>11/5/2017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‹#›</a:t>
            </a:fld>
            <a:r>
              <a:rPr lang="en-US" sz="1800" dirty="0" smtClean="0"/>
              <a:t>/22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3827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HD-ShadowShort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71"/>
          <a:stretch/>
        </p:blipFill>
        <p:spPr>
          <a:xfrm>
            <a:off x="7717217" y="1973262"/>
            <a:ext cx="1444752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710769" y="609600"/>
            <a:ext cx="1433231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37A63-1BDB-4EF7-8E1E-F526CAF39BDD}" type="datetime1">
              <a:rPr lang="en-US" smtClean="0"/>
              <a:t>11/5/2017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‹#›</a:t>
            </a:fld>
            <a:r>
              <a:rPr lang="en-US" sz="1800" dirty="0" smtClean="0"/>
              <a:t>/22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0038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7"/>
            <a:ext cx="6896534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385" y="2336874"/>
            <a:ext cx="3913788" cy="359931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2336873"/>
            <a:ext cx="2796240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A48C-E7B5-4492-A920-06F368E6C901}" type="datetime1">
              <a:rPr lang="en-US" smtClean="0"/>
              <a:t>11/5/2017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‹#›</a:t>
            </a:fld>
            <a:r>
              <a:rPr lang="en-US" sz="1800" dirty="0" smtClean="0"/>
              <a:t>/22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133109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10956" y="2336874"/>
            <a:ext cx="3917217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2336874"/>
            <a:ext cx="2798487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025D4-3D82-40A1-B10F-531DB6456F17}" type="datetime1">
              <a:rPr lang="en-US" smtClean="0"/>
              <a:t>11/5/2017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4514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ames\Desktop\msft\Berlin\build Assets\hashOverlaySD-FullResolve.png"/>
          <p:cNvPicPr>
            <a:picLocks noChangeAspect="1" noChangeArrowheads="1"/>
          </p:cNvPicPr>
          <p:nvPr/>
        </p:nvPicPr>
        <p:blipFill>
          <a:blip r:embed="rId21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2336873"/>
            <a:ext cx="6887389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67881" y="593618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12A04-20BE-42C9-A948-D280817EDA37}" type="datetime1">
              <a:rPr lang="en-US" smtClean="0"/>
              <a:t>11/5/2017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5936189"/>
            <a:ext cx="4834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48600" y="753228"/>
            <a:ext cx="1157674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274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  <p:sldLayoutId id="2147483754" r:id="rId18"/>
  </p:sldLayoutIdLst>
  <p:transition spd="slow">
    <p:wip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video" Target="../media/media1.avi"/><Relationship Id="rId7" Type="http://schemas.openxmlformats.org/officeDocument/2006/relationships/image" Target="../media/image24.png"/><Relationship Id="rId2" Type="http://schemas.microsoft.com/office/2007/relationships/media" Target="../media/media1.avi"/><Relationship Id="rId1" Type="http://schemas.openxmlformats.org/officeDocument/2006/relationships/customXml" Target="../../customXml/item13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2" Type="http://schemas.microsoft.com/office/2007/relationships/media" Target="../media/media2.mp4"/><Relationship Id="rId1" Type="http://schemas.openxmlformats.org/officeDocument/2006/relationships/customXml" Target="../../customXml/item17.xml"/><Relationship Id="rId5" Type="http://schemas.openxmlformats.org/officeDocument/2006/relationships/image" Target="../media/image32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3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3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5.xml"/><Relationship Id="rId4" Type="http://schemas.openxmlformats.org/officeDocument/2006/relationships/image" Target="../media/image90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12" Type="http://schemas.microsoft.com/office/2007/relationships/hdphoto" Target="../media/hdphoto6.wdp"/><Relationship Id="rId2" Type="http://schemas.openxmlformats.org/officeDocument/2006/relationships/slideLayout" Target="../slideLayouts/slideLayout2.xml"/><Relationship Id="rId16" Type="http://schemas.microsoft.com/office/2007/relationships/hdphoto" Target="../media/hdphoto8.wdp"/><Relationship Id="rId1" Type="http://schemas.openxmlformats.org/officeDocument/2006/relationships/customXml" Target="../../customXml/item27.xml"/><Relationship Id="rId6" Type="http://schemas.microsoft.com/office/2007/relationships/hdphoto" Target="../media/hdphoto3.wdp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5" Type="http://schemas.openxmlformats.org/officeDocument/2006/relationships/image" Target="../media/image18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15.png"/><Relationship Id="rId14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39.xml"/><Relationship Id="rId6" Type="http://schemas.microsoft.com/office/2007/relationships/hdphoto" Target="../media/hdphoto10.wdp"/><Relationship Id="rId5" Type="http://schemas.openxmlformats.org/officeDocument/2006/relationships/image" Target="../media/image20.png"/><Relationship Id="rId4" Type="http://schemas.microsoft.com/office/2007/relationships/hdphoto" Target="../media/hdphoto9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5616" y="5085184"/>
            <a:ext cx="6858002" cy="857250"/>
          </a:xfrm>
        </p:spPr>
        <p:txBody>
          <a:bodyPr>
            <a:noAutofit/>
          </a:bodyPr>
          <a:lstStyle/>
          <a:p>
            <a:pPr algn="ctr"/>
            <a:r>
              <a:rPr lang="fa-IR" sz="6600" dirty="0">
                <a:ln w="38100">
                  <a:solidFill>
                    <a:schemeClr val="bg2"/>
                  </a:solidFill>
                </a:ln>
                <a:solidFill>
                  <a:schemeClr val="accent1"/>
                </a:solidFill>
                <a:cs typeface="A Piramooz B1" panose="00000400000000000000" pitchFamily="2" charset="-78"/>
              </a:rPr>
              <a:t>بسم الله الرحمن الرحیم</a:t>
            </a:r>
            <a:endParaRPr lang="en-US" sz="6600" dirty="0">
              <a:ln w="38100">
                <a:solidFill>
                  <a:schemeClr val="bg2"/>
                </a:solidFill>
              </a:ln>
              <a:solidFill>
                <a:schemeClr val="accent1"/>
              </a:solidFill>
              <a:cs typeface="A Piramooz B1" panose="00000400000000000000" pitchFamily="2" charset="-78"/>
            </a:endParaRPr>
          </a:p>
        </p:txBody>
      </p:sp>
      <p:sp>
        <p:nvSpPr>
          <p:cNvPr id="4" name="Oval 3"/>
          <p:cNvSpPr/>
          <p:nvPr/>
        </p:nvSpPr>
        <p:spPr>
          <a:xfrm>
            <a:off x="675674" y="-2752112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Oval 4"/>
          <p:cNvSpPr/>
          <p:nvPr/>
        </p:nvSpPr>
        <p:spPr>
          <a:xfrm>
            <a:off x="5363369" y="1201302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Freeform: Shape 18"/>
          <p:cNvSpPr/>
          <p:nvPr/>
        </p:nvSpPr>
        <p:spPr>
          <a:xfrm>
            <a:off x="6522271" y="2348880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8" name="Picture 7" descr="هفتمین كنفرانس بين المللي گرمايش، سرمايش و تهويه مطبوع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79982" y="15404"/>
            <a:ext cx="1070566" cy="115515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</a:t>
            </a:fld>
            <a:r>
              <a:rPr lang="en-US" sz="2800" smtClean="0"/>
              <a:t>/20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8093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/>
              <a:t>شبیه </a:t>
            </a:r>
            <a:r>
              <a:rPr lang="fa-IR" dirty="0" smtClean="0"/>
              <a:t>سازی</a:t>
            </a:r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 smtClean="0">
                <a:solidFill>
                  <a:schemeClr val="bg1"/>
                </a:solidFill>
              </a:rPr>
              <a:t>پارامترهای </a:t>
            </a:r>
            <a:r>
              <a:rPr lang="fa-IR" dirty="0" smtClean="0">
                <a:solidFill>
                  <a:schemeClr val="bg1"/>
                </a:solidFill>
              </a:rPr>
              <a:t>روبات</a:t>
            </a:r>
          </a:p>
          <a:p>
            <a:endParaRPr lang="fa-IR" dirty="0" smtClean="0">
              <a:solidFill>
                <a:schemeClr val="bg1"/>
              </a:solidFill>
            </a:endParaRPr>
          </a:p>
          <a:p>
            <a:pPr marL="0" indent="0" algn="r" rtl="1">
              <a:buNone/>
            </a:pPr>
            <a:endParaRPr lang="fa-IR" dirty="0" smtClean="0">
              <a:solidFill>
                <a:schemeClr val="bg1"/>
              </a:solidFill>
            </a:endParaRPr>
          </a:p>
          <a:p>
            <a:pPr algn="r" rtl="1"/>
            <a:endParaRPr lang="fa-IR" dirty="0">
              <a:solidFill>
                <a:schemeClr val="bg1"/>
              </a:solidFill>
            </a:endParaRPr>
          </a:p>
          <a:p>
            <a:pPr algn="r" rtl="1"/>
            <a:endParaRPr lang="fa-IR" dirty="0"/>
          </a:p>
        </p:txBody>
      </p:sp>
      <p:grpSp>
        <p:nvGrpSpPr>
          <p:cNvPr id="7" name="RadioButtonSelected"/>
          <p:cNvGrpSpPr/>
          <p:nvPr>
            <p:custDataLst>
              <p:custData r:id="rId1"/>
            </p:custDataLst>
          </p:nvPr>
        </p:nvGrpSpPr>
        <p:grpSpPr>
          <a:xfrm>
            <a:off x="4355976" y="1747651"/>
            <a:ext cx="212430" cy="230832"/>
            <a:chOff x="4356895" y="3334651"/>
            <a:chExt cx="212430" cy="230832"/>
          </a:xfrm>
        </p:grpSpPr>
        <p:sp>
          <p:nvSpPr>
            <p:cNvPr id="8" name="Content"/>
            <p:cNvSpPr txBox="1"/>
            <p:nvPr/>
          </p:nvSpPr>
          <p:spPr>
            <a:xfrm>
              <a:off x="4356895" y="3334651"/>
              <a:ext cx="212430" cy="230832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356895" y="3390106"/>
              <a:ext cx="119960" cy="119922"/>
              <a:chOff x="4356895" y="3390106"/>
              <a:chExt cx="119960" cy="119922"/>
            </a:xfrm>
          </p:grpSpPr>
          <p:sp>
            <p:nvSpPr>
              <p:cNvPr id="10" name="Circle"/>
              <p:cNvSpPr>
                <a:spLocks/>
              </p:cNvSpPr>
              <p:nvPr/>
            </p:nvSpPr>
            <p:spPr>
              <a:xfrm>
                <a:off x="4356895" y="3390106"/>
                <a:ext cx="119960" cy="119922"/>
              </a:xfrm>
              <a:prstGeom prst="ellipse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InnerCircle"/>
              <p:cNvSpPr>
                <a:spLocks/>
              </p:cNvSpPr>
              <p:nvPr/>
            </p:nvSpPr>
            <p:spPr>
              <a:xfrm>
                <a:off x="4390432" y="3420972"/>
                <a:ext cx="58189" cy="5819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606017"/>
              </p:ext>
            </p:extLst>
          </p:nvPr>
        </p:nvGraphicFramePr>
        <p:xfrm>
          <a:off x="160517" y="3669824"/>
          <a:ext cx="8817366" cy="1631284"/>
        </p:xfrm>
        <a:graphic>
          <a:graphicData uri="http://schemas.openxmlformats.org/drawingml/2006/table">
            <a:tbl>
              <a:tblPr rtl="1" firstRow="1" bandRow="1">
                <a:tableStyleId>{8EC20E35-A176-4012-BC5E-935CFFF8708E}</a:tableStyleId>
              </a:tblPr>
              <a:tblGrid>
                <a:gridCol w="1469561">
                  <a:extLst>
                    <a:ext uri="{9D8B030D-6E8A-4147-A177-3AD203B41FA5}">
                      <a16:colId xmlns:a16="http://schemas.microsoft.com/office/drawing/2014/main" val="1637591621"/>
                    </a:ext>
                  </a:extLst>
                </a:gridCol>
                <a:gridCol w="1469561">
                  <a:extLst>
                    <a:ext uri="{9D8B030D-6E8A-4147-A177-3AD203B41FA5}">
                      <a16:colId xmlns:a16="http://schemas.microsoft.com/office/drawing/2014/main" val="3062090757"/>
                    </a:ext>
                  </a:extLst>
                </a:gridCol>
                <a:gridCol w="1469561">
                  <a:extLst>
                    <a:ext uri="{9D8B030D-6E8A-4147-A177-3AD203B41FA5}">
                      <a16:colId xmlns:a16="http://schemas.microsoft.com/office/drawing/2014/main" val="3686665394"/>
                    </a:ext>
                  </a:extLst>
                </a:gridCol>
                <a:gridCol w="1469561">
                  <a:extLst>
                    <a:ext uri="{9D8B030D-6E8A-4147-A177-3AD203B41FA5}">
                      <a16:colId xmlns:a16="http://schemas.microsoft.com/office/drawing/2014/main" val="3950387504"/>
                    </a:ext>
                  </a:extLst>
                </a:gridCol>
                <a:gridCol w="1469561">
                  <a:extLst>
                    <a:ext uri="{9D8B030D-6E8A-4147-A177-3AD203B41FA5}">
                      <a16:colId xmlns:a16="http://schemas.microsoft.com/office/drawing/2014/main" val="3727542644"/>
                    </a:ext>
                  </a:extLst>
                </a:gridCol>
                <a:gridCol w="1469561">
                  <a:extLst>
                    <a:ext uri="{9D8B030D-6E8A-4147-A177-3AD203B41FA5}">
                      <a16:colId xmlns:a16="http://schemas.microsoft.com/office/drawing/2014/main" val="2115257160"/>
                    </a:ext>
                  </a:extLst>
                </a:gridCol>
              </a:tblGrid>
              <a:tr h="1050507">
                <a:tc>
                  <a:txBody>
                    <a:bodyPr/>
                    <a:lstStyle/>
                    <a:p>
                      <a:pPr indent="215900" algn="ctr" rtl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2000">
                          <a:effectLst/>
                          <a:cs typeface="B Nazanin" panose="00000400000000000000" pitchFamily="2" charset="-78"/>
                        </a:rPr>
                        <a:t>جرم (کیلوگرم)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87788" marR="87788" marT="0" marB="0" anchor="ctr"/>
                </a:tc>
                <a:tc>
                  <a:txBody>
                    <a:bodyPr/>
                    <a:lstStyle/>
                    <a:p>
                      <a:pPr indent="215900" algn="ctr" rtl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x-none" sz="1800">
                          <a:effectLst/>
                          <a:cs typeface="B Nazanin" panose="00000400000000000000" pitchFamily="2" charset="-78"/>
                        </a:rPr>
                        <a:t>Ixx</a:t>
                      </a:r>
                      <a:r>
                        <a:rPr lang="fa-IR" sz="2000">
                          <a:effectLst/>
                          <a:cs typeface="B Nazanin" panose="00000400000000000000" pitchFamily="2" charset="-78"/>
                        </a:rPr>
                        <a:t> (</a:t>
                      </a:r>
                      <a:r>
                        <a:rPr lang="x-none" sz="1800">
                          <a:effectLst/>
                          <a:cs typeface="B Nazanin" panose="00000400000000000000" pitchFamily="2" charset="-78"/>
                        </a:rPr>
                        <a:t>kg.m^</a:t>
                      </a:r>
                      <a:r>
                        <a:rPr lang="en-US" sz="1800">
                          <a:effectLst/>
                          <a:cs typeface="B Nazanin" panose="00000400000000000000" pitchFamily="2" charset="-78"/>
                        </a:rPr>
                        <a:t>4</a:t>
                      </a:r>
                      <a:r>
                        <a:rPr lang="fa-IR" sz="2000">
                          <a:effectLst/>
                          <a:cs typeface="B Nazanin" panose="00000400000000000000" pitchFamily="2" charset="-78"/>
                        </a:rPr>
                        <a:t>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87788" marR="87788" marT="0" marB="0" anchor="ctr"/>
                </a:tc>
                <a:tc>
                  <a:txBody>
                    <a:bodyPr/>
                    <a:lstStyle/>
                    <a:p>
                      <a:pPr indent="215900" algn="ctr" rtl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x-none" sz="1800" dirty="0">
                          <a:effectLst/>
                          <a:cs typeface="B Nazanin" panose="00000400000000000000" pitchFamily="2" charset="-78"/>
                        </a:rPr>
                        <a:t>Iyy</a:t>
                      </a:r>
                      <a:r>
                        <a:rPr lang="fa-IR" sz="2000" dirty="0">
                          <a:effectLst/>
                          <a:cs typeface="B Nazanin" panose="00000400000000000000" pitchFamily="2" charset="-78"/>
                        </a:rPr>
                        <a:t> (</a:t>
                      </a:r>
                      <a:r>
                        <a:rPr lang="x-none" sz="1800" dirty="0">
                          <a:effectLst/>
                          <a:cs typeface="B Nazanin" panose="00000400000000000000" pitchFamily="2" charset="-78"/>
                        </a:rPr>
                        <a:t>kg.m^</a:t>
                      </a:r>
                      <a:r>
                        <a:rPr lang="en-US" sz="1800" dirty="0">
                          <a:effectLst/>
                          <a:cs typeface="B Nazanin" panose="00000400000000000000" pitchFamily="2" charset="-78"/>
                        </a:rPr>
                        <a:t>4</a:t>
                      </a:r>
                      <a:r>
                        <a:rPr lang="fa-IR" sz="2000" dirty="0">
                          <a:effectLst/>
                          <a:cs typeface="B Nazanin" panose="00000400000000000000" pitchFamily="2" charset="-78"/>
                        </a:rPr>
                        <a:t>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87788" marR="87788" marT="0" marB="0" anchor="ctr"/>
                </a:tc>
                <a:tc>
                  <a:txBody>
                    <a:bodyPr/>
                    <a:lstStyle/>
                    <a:p>
                      <a:pPr indent="215900" algn="ctr" rtl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x-none" sz="1800">
                          <a:effectLst/>
                          <a:cs typeface="B Nazanin" panose="00000400000000000000" pitchFamily="2" charset="-78"/>
                        </a:rPr>
                        <a:t>Izz</a:t>
                      </a:r>
                      <a:r>
                        <a:rPr lang="fa-IR" sz="2000">
                          <a:effectLst/>
                          <a:cs typeface="B Nazanin" panose="00000400000000000000" pitchFamily="2" charset="-78"/>
                        </a:rPr>
                        <a:t> (</a:t>
                      </a:r>
                      <a:r>
                        <a:rPr lang="x-none" sz="1800">
                          <a:effectLst/>
                          <a:cs typeface="B Nazanin" panose="00000400000000000000" pitchFamily="2" charset="-78"/>
                        </a:rPr>
                        <a:t>kg.m^</a:t>
                      </a:r>
                      <a:r>
                        <a:rPr lang="en-US" sz="1800">
                          <a:effectLst/>
                          <a:cs typeface="B Nazanin" panose="00000400000000000000" pitchFamily="2" charset="-78"/>
                        </a:rPr>
                        <a:t>4</a:t>
                      </a:r>
                      <a:r>
                        <a:rPr lang="fa-IR" sz="2000">
                          <a:effectLst/>
                          <a:cs typeface="B Nazanin" panose="00000400000000000000" pitchFamily="2" charset="-78"/>
                        </a:rPr>
                        <a:t>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87788" marR="87788" marT="0" marB="0" anchor="ctr"/>
                </a:tc>
                <a:tc>
                  <a:txBody>
                    <a:bodyPr/>
                    <a:lstStyle/>
                    <a:p>
                      <a:pPr indent="215900" algn="ctr" rtl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cs typeface="B Nazanin" panose="00000400000000000000" pitchFamily="2" charset="-78"/>
                        </a:rPr>
                        <a:t>Jr</a:t>
                      </a:r>
                      <a:endParaRPr lang="fa-IR" sz="1800" dirty="0" smtClean="0">
                        <a:effectLst/>
                        <a:cs typeface="B Nazanin" panose="00000400000000000000" pitchFamily="2" charset="-78"/>
                      </a:endParaRPr>
                    </a:p>
                    <a:p>
                      <a:pPr indent="215900" algn="ctr" rtl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2000" dirty="0" smtClean="0">
                          <a:effectLst/>
                          <a:cs typeface="B Nazanin" panose="00000400000000000000" pitchFamily="2" charset="-78"/>
                        </a:rPr>
                        <a:t>(</a:t>
                      </a:r>
                      <a:r>
                        <a:rPr lang="x-none" sz="1800" dirty="0" smtClean="0">
                          <a:effectLst/>
                          <a:cs typeface="B Nazanin" panose="00000400000000000000" pitchFamily="2" charset="-78"/>
                        </a:rPr>
                        <a:t>kg.m^</a:t>
                      </a:r>
                      <a:r>
                        <a:rPr lang="en-US" sz="1800" dirty="0">
                          <a:effectLst/>
                          <a:cs typeface="B Nazanin" panose="00000400000000000000" pitchFamily="2" charset="-78"/>
                        </a:rPr>
                        <a:t>2</a:t>
                      </a:r>
                      <a:r>
                        <a:rPr lang="fa-IR" sz="2000" dirty="0">
                          <a:effectLst/>
                          <a:cs typeface="B Nazanin" panose="00000400000000000000" pitchFamily="2" charset="-78"/>
                        </a:rPr>
                        <a:t>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87788" marR="87788" marT="0" marB="0" anchor="ctr"/>
                </a:tc>
                <a:tc>
                  <a:txBody>
                    <a:bodyPr/>
                    <a:lstStyle/>
                    <a:p>
                      <a:pPr indent="215900" algn="ctr" rtl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2000">
                          <a:effectLst/>
                          <a:cs typeface="B Nazanin" panose="00000400000000000000" pitchFamily="2" charset="-78"/>
                        </a:rPr>
                        <a:t>بازوی ربات (متر)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87788" marR="87788" marT="0" marB="0" anchor="ctr"/>
                </a:tc>
                <a:extLst>
                  <a:ext uri="{0D108BD9-81ED-4DB2-BD59-A6C34878D82A}">
                    <a16:rowId xmlns:a16="http://schemas.microsoft.com/office/drawing/2014/main" val="2675020277"/>
                  </a:ext>
                </a:extLst>
              </a:tr>
              <a:tr h="580777">
                <a:tc>
                  <a:txBody>
                    <a:bodyPr/>
                    <a:lstStyle/>
                    <a:p>
                      <a:pPr indent="215900" algn="ctr" rtl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2000" dirty="0" smtClean="0">
                          <a:effectLst/>
                          <a:cs typeface="B Nazanin" panose="00000400000000000000" pitchFamily="2" charset="-78"/>
                        </a:rPr>
                        <a:t>۱/۴۷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87788" marR="87788" marT="0" marB="0" anchor="ctr"/>
                </a:tc>
                <a:tc>
                  <a:txBody>
                    <a:bodyPr/>
                    <a:lstStyle/>
                    <a:p>
                      <a:pPr indent="215900" algn="ctr" rtl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2000" dirty="0" smtClean="0">
                          <a:effectLst/>
                          <a:cs typeface="B Nazanin" panose="00000400000000000000" pitchFamily="2" charset="-78"/>
                        </a:rPr>
                        <a:t>0/0086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87788" marR="87788" marT="0" marB="0" anchor="ctr"/>
                </a:tc>
                <a:tc>
                  <a:txBody>
                    <a:bodyPr/>
                    <a:lstStyle/>
                    <a:p>
                      <a:pPr indent="215900" algn="ctr" rtl="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2000" dirty="0" smtClean="0">
                          <a:effectLst/>
                          <a:cs typeface="B Nazanin" panose="00000400000000000000" pitchFamily="2" charset="-78"/>
                        </a:rPr>
                        <a:t>0/0086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87788" marR="87788" marT="0" marB="0" anchor="ctr"/>
                </a:tc>
                <a:tc>
                  <a:txBody>
                    <a:bodyPr/>
                    <a:lstStyle/>
                    <a:p>
                      <a:pPr indent="215900" algn="ctr" rtl="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2000" dirty="0" smtClean="0">
                          <a:effectLst/>
                          <a:cs typeface="B Nazanin" panose="00000400000000000000" pitchFamily="2" charset="-78"/>
                        </a:rPr>
                        <a:t>0/0172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87788" marR="87788" marT="0" marB="0" anchor="ctr"/>
                </a:tc>
                <a:tc>
                  <a:txBody>
                    <a:bodyPr/>
                    <a:lstStyle/>
                    <a:p>
                      <a:pPr indent="215900" algn="ctr" rtl="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2000" dirty="0" smtClean="0">
                          <a:effectLst/>
                          <a:cs typeface="B Nazanin" panose="00000400000000000000" pitchFamily="2" charset="-78"/>
                        </a:rPr>
                        <a:t>3/7404</a:t>
                      </a:r>
                      <a:r>
                        <a:rPr lang="x-none" sz="1800" dirty="0">
                          <a:effectLst/>
                          <a:cs typeface="B Nazanin" panose="00000400000000000000" pitchFamily="2" charset="-78"/>
                        </a:rPr>
                        <a:t>e-</a:t>
                      </a:r>
                      <a:r>
                        <a:rPr lang="fa-IR" sz="2000" dirty="0">
                          <a:effectLst/>
                          <a:cs typeface="B Nazanin" panose="00000400000000000000" pitchFamily="2" charset="-78"/>
                        </a:rPr>
                        <a:t>۵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87788" marR="87788" marT="0" marB="0" anchor="ctr"/>
                </a:tc>
                <a:tc>
                  <a:txBody>
                    <a:bodyPr/>
                    <a:lstStyle/>
                    <a:p>
                      <a:pPr indent="215900" algn="ctr" rtl="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2000" dirty="0" smtClean="0">
                          <a:effectLst/>
                          <a:cs typeface="B Nazanin" panose="00000400000000000000" pitchFamily="2" charset="-78"/>
                        </a:rPr>
                        <a:t>۰/۴۴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87788" marR="87788" marT="0" marB="0" anchor="ctr"/>
                </a:tc>
                <a:extLst>
                  <a:ext uri="{0D108BD9-81ED-4DB2-BD59-A6C34878D82A}">
                    <a16:rowId xmlns:a16="http://schemas.microsoft.com/office/drawing/2014/main" val="1002047554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3042230" y="1394625"/>
            <a:ext cx="1512000" cy="3600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10</a:t>
            </a:fld>
            <a:r>
              <a:rPr lang="en-US" sz="1800" smtClean="0"/>
              <a:t>/19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8822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/>
              <a:t>شبیه </a:t>
            </a:r>
            <a:r>
              <a:rPr lang="fa-IR" dirty="0" smtClean="0"/>
              <a:t>سازی</a:t>
            </a:r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 smtClean="0">
                <a:solidFill>
                  <a:schemeClr val="bg1"/>
                </a:solidFill>
              </a:rPr>
              <a:t>شبیه سازی پرواز</a:t>
            </a:r>
          </a:p>
          <a:p>
            <a:pPr algn="r" rtl="1"/>
            <a:endParaRPr lang="fa-IR" dirty="0">
              <a:solidFill>
                <a:schemeClr val="bg1"/>
              </a:solidFill>
            </a:endParaRPr>
          </a:p>
          <a:p>
            <a:pPr algn="r" rtl="1"/>
            <a:endParaRPr lang="fa-IR" dirty="0"/>
          </a:p>
        </p:txBody>
      </p:sp>
      <p:grpSp>
        <p:nvGrpSpPr>
          <p:cNvPr id="7" name="RadioButtonSelected"/>
          <p:cNvGrpSpPr/>
          <p:nvPr>
            <p:custDataLst>
              <p:custData r:id="rId1"/>
            </p:custDataLst>
          </p:nvPr>
        </p:nvGrpSpPr>
        <p:grpSpPr>
          <a:xfrm>
            <a:off x="4186560" y="1747416"/>
            <a:ext cx="212430" cy="230832"/>
            <a:chOff x="4356895" y="3334651"/>
            <a:chExt cx="212430" cy="230832"/>
          </a:xfrm>
        </p:grpSpPr>
        <p:sp>
          <p:nvSpPr>
            <p:cNvPr id="8" name="Content"/>
            <p:cNvSpPr txBox="1"/>
            <p:nvPr/>
          </p:nvSpPr>
          <p:spPr>
            <a:xfrm>
              <a:off x="4356895" y="3334651"/>
              <a:ext cx="212430" cy="230832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356895" y="3390106"/>
              <a:ext cx="119960" cy="119922"/>
              <a:chOff x="4356895" y="3390106"/>
              <a:chExt cx="119960" cy="119922"/>
            </a:xfrm>
          </p:grpSpPr>
          <p:sp>
            <p:nvSpPr>
              <p:cNvPr id="10" name="Circle"/>
              <p:cNvSpPr>
                <a:spLocks/>
              </p:cNvSpPr>
              <p:nvPr/>
            </p:nvSpPr>
            <p:spPr>
              <a:xfrm>
                <a:off x="4356895" y="3390106"/>
                <a:ext cx="119960" cy="119922"/>
              </a:xfrm>
              <a:prstGeom prst="ellipse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InnerCircle"/>
              <p:cNvSpPr>
                <a:spLocks/>
              </p:cNvSpPr>
              <p:nvPr/>
            </p:nvSpPr>
            <p:spPr>
              <a:xfrm>
                <a:off x="4390432" y="3420972"/>
                <a:ext cx="58189" cy="5819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8" name="Rectangle 27"/>
          <p:cNvSpPr/>
          <p:nvPr/>
        </p:nvSpPr>
        <p:spPr>
          <a:xfrm>
            <a:off x="3035142" y="1394625"/>
            <a:ext cx="1512000" cy="3600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11</a:t>
            </a:fld>
            <a:r>
              <a:rPr lang="en-US" sz="1800" smtClean="0"/>
              <a:t>/19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179512" y="3117472"/>
            <a:ext cx="8815489" cy="2448272"/>
            <a:chOff x="0" y="0"/>
            <a:chExt cx="4653380" cy="1334770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7389" t="58179" r="15074" b="4851"/>
            <a:stretch/>
          </p:blipFill>
          <p:spPr bwMode="auto">
            <a:xfrm>
              <a:off x="3662140" y="0"/>
              <a:ext cx="991240" cy="133477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527" t="19722" r="34053" b="45204"/>
            <a:stretch/>
          </p:blipFill>
          <p:spPr bwMode="auto">
            <a:xfrm>
              <a:off x="0" y="4526"/>
              <a:ext cx="3670300" cy="131699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39" name="Rectangle 23"/>
          <p:cNvSpPr>
            <a:spLocks noChangeArrowheads="1"/>
          </p:cNvSpPr>
          <p:nvPr/>
        </p:nvSpPr>
        <p:spPr bwMode="auto">
          <a:xfrm>
            <a:off x="899592" y="109145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46" name="TextBox 45"/>
          <p:cNvSpPr txBox="1"/>
          <p:nvPr/>
        </p:nvSpPr>
        <p:spPr>
          <a:xfrm>
            <a:off x="4220097" y="5565744"/>
            <a:ext cx="776175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fa-IR" sz="2000" dirty="0" smtClean="0">
                <a:solidFill>
                  <a:schemeClr val="bg1"/>
                </a:solidFill>
                <a:cs typeface="B Nazanin" panose="00000400000000000000" pitchFamily="2" charset="-78"/>
              </a:rPr>
              <a:t>محور </a:t>
            </a:r>
            <a:r>
              <a:rPr lang="en-US" sz="2000" dirty="0" smtClean="0">
                <a:solidFill>
                  <a:schemeClr val="bg1"/>
                </a:solidFill>
                <a:cs typeface="B Nazanin" panose="00000400000000000000" pitchFamily="2" charset="-78"/>
              </a:rPr>
              <a:t>x</a:t>
            </a:r>
            <a:endParaRPr lang="fa-IR" sz="20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999839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/>
              <a:t>شبیه </a:t>
            </a:r>
            <a:r>
              <a:rPr lang="fa-IR" dirty="0" smtClean="0"/>
              <a:t>سازی</a:t>
            </a:r>
            <a:endParaRPr lang="fa-IR" dirty="0"/>
          </a:p>
        </p:txBody>
      </p:sp>
      <p:grpSp>
        <p:nvGrpSpPr>
          <p:cNvPr id="3" name="Group 2"/>
          <p:cNvGrpSpPr/>
          <p:nvPr/>
        </p:nvGrpSpPr>
        <p:grpSpPr>
          <a:xfrm>
            <a:off x="323527" y="2996354"/>
            <a:ext cx="8197038" cy="3670245"/>
            <a:chOff x="323527" y="2996354"/>
            <a:chExt cx="8197038" cy="3670245"/>
          </a:xfrm>
        </p:grpSpPr>
        <p:pic>
          <p:nvPicPr>
            <p:cNvPr id="13" name="Picture 12" descr="nonoise actual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7" y="2998959"/>
              <a:ext cx="3805277" cy="3654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Picture 13"/>
            <p:cNvPicPr/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84" t="6728" r="7493" b="5510"/>
            <a:stretch/>
          </p:blipFill>
          <p:spPr bwMode="auto">
            <a:xfrm>
              <a:off x="4283968" y="2996354"/>
              <a:ext cx="4236597" cy="36702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17" name="Group 16"/>
          <p:cNvGrpSpPr/>
          <p:nvPr/>
        </p:nvGrpSpPr>
        <p:grpSpPr>
          <a:xfrm>
            <a:off x="323528" y="2996952"/>
            <a:ext cx="8197038" cy="3645792"/>
            <a:chOff x="323526" y="3020807"/>
            <a:chExt cx="8197038" cy="3645792"/>
          </a:xfrm>
        </p:grpSpPr>
        <p:pic>
          <p:nvPicPr>
            <p:cNvPr id="15" name="Picture 14" descr="nl actual"/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6" y="3020807"/>
              <a:ext cx="3805277" cy="36457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Picture 15"/>
            <p:cNvPicPr/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157" t="6143" r="7308" b="4923"/>
            <a:stretch/>
          </p:blipFill>
          <p:spPr bwMode="auto">
            <a:xfrm>
              <a:off x="4302297" y="3020807"/>
              <a:ext cx="4218267" cy="3645792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 smtClean="0">
                <a:solidFill>
                  <a:schemeClr val="bg1"/>
                </a:solidFill>
              </a:rPr>
              <a:t>شبیه سازی </a:t>
            </a:r>
            <a:r>
              <a:rPr lang="fa-IR" dirty="0" smtClean="0">
                <a:solidFill>
                  <a:schemeClr val="bg1"/>
                </a:solidFill>
              </a:rPr>
              <a:t>فرود</a:t>
            </a:r>
          </a:p>
          <a:p>
            <a:pPr lvl="1"/>
            <a:r>
              <a:rPr lang="fa-IR" dirty="0" smtClean="0">
                <a:solidFill>
                  <a:schemeClr val="bg1"/>
                </a:solidFill>
              </a:rPr>
              <a:t>مدل خطی بدون نویز</a:t>
            </a:r>
          </a:p>
          <a:p>
            <a:pPr lvl="1"/>
            <a:r>
              <a:rPr lang="fa-IR" dirty="0" smtClean="0">
                <a:solidFill>
                  <a:schemeClr val="bg1"/>
                </a:solidFill>
              </a:rPr>
              <a:t>مدل غیر خطی بدون نویز</a:t>
            </a:r>
          </a:p>
          <a:p>
            <a:pPr lvl="1"/>
            <a:r>
              <a:rPr lang="fa-IR" dirty="0" smtClean="0">
                <a:solidFill>
                  <a:schemeClr val="bg1"/>
                </a:solidFill>
              </a:rPr>
              <a:t>مدل غیر خطی نویزی</a:t>
            </a:r>
            <a:endParaRPr lang="fa-IR" dirty="0" smtClean="0">
              <a:solidFill>
                <a:schemeClr val="bg1"/>
              </a:solidFill>
            </a:endParaRPr>
          </a:p>
          <a:p>
            <a:pPr marL="0" indent="0" algn="r" rtl="1">
              <a:buNone/>
            </a:pPr>
            <a:endParaRPr lang="fa-IR" dirty="0">
              <a:solidFill>
                <a:schemeClr val="bg1"/>
              </a:solidFill>
            </a:endParaRPr>
          </a:p>
          <a:p>
            <a:pPr algn="r" rtl="1"/>
            <a:endParaRPr lang="fa-IR" dirty="0"/>
          </a:p>
        </p:txBody>
      </p:sp>
      <p:grpSp>
        <p:nvGrpSpPr>
          <p:cNvPr id="7" name="RadioButtonSelected"/>
          <p:cNvGrpSpPr/>
          <p:nvPr>
            <p:custDataLst>
              <p:custData r:id="rId1"/>
            </p:custDataLst>
          </p:nvPr>
        </p:nvGrpSpPr>
        <p:grpSpPr>
          <a:xfrm>
            <a:off x="4008844" y="1747651"/>
            <a:ext cx="212430" cy="230832"/>
            <a:chOff x="4356895" y="3334651"/>
            <a:chExt cx="212430" cy="230832"/>
          </a:xfrm>
        </p:grpSpPr>
        <p:sp>
          <p:nvSpPr>
            <p:cNvPr id="8" name="Content"/>
            <p:cNvSpPr txBox="1"/>
            <p:nvPr/>
          </p:nvSpPr>
          <p:spPr>
            <a:xfrm>
              <a:off x="4356895" y="3334651"/>
              <a:ext cx="212430" cy="230832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356895" y="3390106"/>
              <a:ext cx="119960" cy="119922"/>
              <a:chOff x="4356895" y="3390106"/>
              <a:chExt cx="119960" cy="119922"/>
            </a:xfrm>
          </p:grpSpPr>
          <p:sp>
            <p:nvSpPr>
              <p:cNvPr id="10" name="Circle"/>
              <p:cNvSpPr>
                <a:spLocks/>
              </p:cNvSpPr>
              <p:nvPr/>
            </p:nvSpPr>
            <p:spPr>
              <a:xfrm>
                <a:off x="4356895" y="3390106"/>
                <a:ext cx="119960" cy="119922"/>
              </a:xfrm>
              <a:prstGeom prst="ellipse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InnerCircle"/>
              <p:cNvSpPr>
                <a:spLocks/>
              </p:cNvSpPr>
              <p:nvPr/>
            </p:nvSpPr>
            <p:spPr>
              <a:xfrm>
                <a:off x="4390432" y="3420972"/>
                <a:ext cx="58189" cy="5819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8" name="Rectangle 17"/>
          <p:cNvSpPr/>
          <p:nvPr/>
        </p:nvSpPr>
        <p:spPr>
          <a:xfrm>
            <a:off x="3035142" y="1394625"/>
            <a:ext cx="1512000" cy="3600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323526" y="2993926"/>
            <a:ext cx="8197040" cy="3665376"/>
            <a:chOff x="323526" y="2993926"/>
            <a:chExt cx="8197040" cy="3665376"/>
          </a:xfrm>
        </p:grpSpPr>
        <p:pic>
          <p:nvPicPr>
            <p:cNvPr id="19" name="Picture 18" descr="nl noise actual"/>
            <p:cNvPicPr/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6" y="2996354"/>
              <a:ext cx="3805278" cy="3662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Picture 19"/>
            <p:cNvPicPr/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720" t="5832" r="6488" b="8999"/>
            <a:stretch/>
          </p:blipFill>
          <p:spPr bwMode="auto">
            <a:xfrm>
              <a:off x="4283968" y="2993926"/>
              <a:ext cx="4236598" cy="366537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12</a:t>
            </a:fld>
            <a:r>
              <a:rPr lang="en-US" sz="1800" smtClean="0"/>
              <a:t>/19</a:t>
            </a:r>
            <a:endParaRPr lang="en-US" dirty="0"/>
          </a:p>
        </p:txBody>
      </p:sp>
      <p:pic>
        <p:nvPicPr>
          <p:cNvPr id="23" name="scanning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18178" y="2195087"/>
            <a:ext cx="8220719" cy="455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4540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0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  <p:bldLst>
      <p:bldP spid="4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/>
              <a:t>پیاده </a:t>
            </a:r>
            <a:r>
              <a:rPr lang="fa-IR" dirty="0" smtClean="0"/>
              <a:t>سازی</a:t>
            </a:r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fa-IR" dirty="0" smtClean="0">
                <a:solidFill>
                  <a:schemeClr val="bg1"/>
                </a:solidFill>
              </a:rPr>
              <a:t>سخت افزار</a:t>
            </a:r>
          </a:p>
          <a:p>
            <a:pPr lvl="1"/>
            <a:r>
              <a:rPr lang="fa-IR" dirty="0" smtClean="0">
                <a:solidFill>
                  <a:schemeClr val="bg1"/>
                </a:solidFill>
              </a:rPr>
              <a:t>مکانیک</a:t>
            </a:r>
          </a:p>
          <a:p>
            <a:pPr lvl="1"/>
            <a:endParaRPr lang="fa-IR" dirty="0" smtClean="0">
              <a:solidFill>
                <a:schemeClr val="bg1"/>
              </a:solidFill>
            </a:endParaRPr>
          </a:p>
        </p:txBody>
      </p:sp>
      <p:grpSp>
        <p:nvGrpSpPr>
          <p:cNvPr id="7" name="RadioButtonSelected"/>
          <p:cNvGrpSpPr/>
          <p:nvPr>
            <p:custDataLst>
              <p:custData r:id="rId1"/>
            </p:custDataLst>
          </p:nvPr>
        </p:nvGrpSpPr>
        <p:grpSpPr>
          <a:xfrm>
            <a:off x="2837458" y="1754001"/>
            <a:ext cx="212430" cy="230832"/>
            <a:chOff x="4356895" y="3334651"/>
            <a:chExt cx="212430" cy="230832"/>
          </a:xfrm>
        </p:grpSpPr>
        <p:sp>
          <p:nvSpPr>
            <p:cNvPr id="8" name="Content"/>
            <p:cNvSpPr txBox="1"/>
            <p:nvPr/>
          </p:nvSpPr>
          <p:spPr>
            <a:xfrm>
              <a:off x="4356895" y="3334651"/>
              <a:ext cx="212430" cy="230832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356895" y="3390106"/>
              <a:ext cx="119960" cy="119922"/>
              <a:chOff x="4356895" y="3390106"/>
              <a:chExt cx="119960" cy="119922"/>
            </a:xfrm>
          </p:grpSpPr>
          <p:sp>
            <p:nvSpPr>
              <p:cNvPr id="10" name="Circle"/>
              <p:cNvSpPr>
                <a:spLocks/>
              </p:cNvSpPr>
              <p:nvPr/>
            </p:nvSpPr>
            <p:spPr>
              <a:xfrm>
                <a:off x="4356895" y="3390106"/>
                <a:ext cx="119960" cy="119922"/>
              </a:xfrm>
              <a:prstGeom prst="ellipse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InnerCircle"/>
              <p:cNvSpPr>
                <a:spLocks/>
              </p:cNvSpPr>
              <p:nvPr/>
            </p:nvSpPr>
            <p:spPr>
              <a:xfrm>
                <a:off x="4390432" y="3420972"/>
                <a:ext cx="58189" cy="5819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148210"/>
              </p:ext>
            </p:extLst>
          </p:nvPr>
        </p:nvGraphicFramePr>
        <p:xfrm>
          <a:off x="198282" y="2204864"/>
          <a:ext cx="5562577" cy="4294234"/>
        </p:xfrm>
        <a:graphic>
          <a:graphicData uri="http://schemas.openxmlformats.org/drawingml/2006/table">
            <a:tbl>
              <a:tblPr firstRow="1" lastCol="1" bandRow="1">
                <a:tableStyleId>{8EC20E35-A176-4012-BC5E-935CFFF8708E}</a:tableStyleId>
              </a:tblPr>
              <a:tblGrid>
                <a:gridCol w="754839">
                  <a:extLst>
                    <a:ext uri="{9D8B030D-6E8A-4147-A177-3AD203B41FA5}">
                      <a16:colId xmlns:a16="http://schemas.microsoft.com/office/drawing/2014/main" val="3430719837"/>
                    </a:ext>
                  </a:extLst>
                </a:gridCol>
                <a:gridCol w="954583">
                  <a:extLst>
                    <a:ext uri="{9D8B030D-6E8A-4147-A177-3AD203B41FA5}">
                      <a16:colId xmlns:a16="http://schemas.microsoft.com/office/drawing/2014/main" val="977267609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4100026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81552295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4069449320"/>
                    </a:ext>
                  </a:extLst>
                </a:gridCol>
                <a:gridCol w="1404883">
                  <a:extLst>
                    <a:ext uri="{9D8B030D-6E8A-4147-A177-3AD203B41FA5}">
                      <a16:colId xmlns:a16="http://schemas.microsoft.com/office/drawing/2014/main" val="1481576579"/>
                    </a:ext>
                  </a:extLst>
                </a:gridCol>
              </a:tblGrid>
              <a:tr h="481556">
                <a:tc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ar-SA" sz="1600" dirty="0">
                          <a:effectLst/>
                          <a:cs typeface="B Nazanin" panose="00000400000000000000" pitchFamily="2" charset="-78"/>
                        </a:rPr>
                        <a:t>هزینه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5010" marR="65010" marT="0" marB="0" anchor="ctr"/>
                </a:tc>
                <a:tc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ar-SA" sz="1600" dirty="0">
                          <a:effectLst/>
                          <a:cs typeface="B Nazanin" panose="00000400000000000000" pitchFamily="2" charset="-78"/>
                        </a:rPr>
                        <a:t>در دسترس بودن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5010" marR="65010" marT="0" marB="0" anchor="ctr"/>
                </a:tc>
                <a:tc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ar-SA" sz="1600" dirty="0">
                          <a:effectLst/>
                          <a:cs typeface="B Nazanin" panose="00000400000000000000" pitchFamily="2" charset="-78"/>
                        </a:rPr>
                        <a:t>استحکام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5010" marR="65010" marT="0" marB="0" anchor="ctr"/>
                </a:tc>
                <a:tc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ar-SA" sz="1600" dirty="0">
                          <a:effectLst/>
                          <a:cs typeface="B Nazanin" panose="00000400000000000000" pitchFamily="2" charset="-78"/>
                        </a:rPr>
                        <a:t>سختی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5010" marR="65010" marT="0" marB="0" anchor="ctr"/>
                </a:tc>
                <a:tc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ar-SA" sz="1600" dirty="0">
                          <a:effectLst/>
                          <a:cs typeface="B Nazanin" panose="00000400000000000000" pitchFamily="2" charset="-78"/>
                        </a:rPr>
                        <a:t>چگالی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5010" marR="65010" marT="0" marB="0" anchor="ctr"/>
                </a:tc>
                <a:tc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ar-SA" sz="1600" dirty="0">
                          <a:effectLst/>
                          <a:cs typeface="B Nazanin" panose="00000400000000000000" pitchFamily="2" charset="-78"/>
                        </a:rPr>
                        <a:t>ماده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5010" marR="65010" marT="0" marB="0" anchor="ctr"/>
                </a:tc>
                <a:extLst>
                  <a:ext uri="{0D108BD9-81ED-4DB2-BD59-A6C34878D82A}">
                    <a16:rowId xmlns:a16="http://schemas.microsoft.com/office/drawing/2014/main" val="2332982504"/>
                  </a:ext>
                </a:extLst>
              </a:tr>
              <a:tr h="472527">
                <a:tc>
                  <a:txBody>
                    <a:bodyPr/>
                    <a:lstStyle/>
                    <a:p>
                      <a:pPr indent="215900" algn="ctr" rtl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ar-SA" sz="1600">
                          <a:effectLst/>
                          <a:cs typeface="B Nazanin" panose="00000400000000000000" pitchFamily="2" charset="-78"/>
                        </a:rPr>
                        <a:t>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5010" marR="65010" marT="0" marB="0" anchor="ctr"/>
                </a:tc>
                <a:tc>
                  <a:txBody>
                    <a:bodyPr/>
                    <a:lstStyle/>
                    <a:p>
                      <a:pPr indent="215900" algn="ctr" rtl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ar-SA" sz="1600">
                          <a:effectLst/>
                          <a:cs typeface="B Nazanin" panose="00000400000000000000" pitchFamily="2" charset="-78"/>
                        </a:rPr>
                        <a:t>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5010" marR="65010" marT="0" marB="0" anchor="ctr"/>
                </a:tc>
                <a:tc>
                  <a:txBody>
                    <a:bodyPr/>
                    <a:lstStyle/>
                    <a:p>
                      <a:pPr indent="215900" algn="ctr" rtl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ar-SA" sz="1600">
                          <a:effectLst/>
                          <a:cs typeface="B Nazanin" panose="00000400000000000000" pitchFamily="2" charset="-78"/>
                        </a:rPr>
                        <a:t>9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5010" marR="65010" marT="0" marB="0" anchor="ctr"/>
                </a:tc>
                <a:tc>
                  <a:txBody>
                    <a:bodyPr/>
                    <a:lstStyle/>
                    <a:p>
                      <a:pPr indent="215900" algn="ctr" rtl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ar-SA" sz="1600" dirty="0">
                          <a:effectLst/>
                          <a:cs typeface="B Nazanin" panose="00000400000000000000" pitchFamily="2" charset="-78"/>
                        </a:rPr>
                        <a:t>8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5010" marR="65010" marT="0" marB="0" anchor="ctr"/>
                </a:tc>
                <a:tc>
                  <a:txBody>
                    <a:bodyPr/>
                    <a:lstStyle/>
                    <a:p>
                      <a:pPr indent="215900" algn="ctr" rtl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ar-SA" sz="1600" dirty="0">
                          <a:effectLst/>
                          <a:cs typeface="B Nazanin" panose="00000400000000000000" pitchFamily="2" charset="-78"/>
                        </a:rPr>
                        <a:t>8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5010" marR="65010" marT="0" marB="0" anchor="ctr"/>
                </a:tc>
                <a:tc>
                  <a:txBody>
                    <a:bodyPr/>
                    <a:lstStyle/>
                    <a:p>
                      <a:pPr indent="215900" algn="ctr" rtl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ar-SA" sz="1600" dirty="0">
                          <a:effectLst/>
                          <a:cs typeface="B Nazanin" panose="00000400000000000000" pitchFamily="2" charset="-78"/>
                        </a:rPr>
                        <a:t>فیبرکربن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5010" marR="65010" marT="0" marB="0" anchor="ctr"/>
                </a:tc>
                <a:extLst>
                  <a:ext uri="{0D108BD9-81ED-4DB2-BD59-A6C34878D82A}">
                    <a16:rowId xmlns:a16="http://schemas.microsoft.com/office/drawing/2014/main" val="589357052"/>
                  </a:ext>
                </a:extLst>
              </a:tr>
              <a:tr h="472527">
                <a:tc>
                  <a:txBody>
                    <a:bodyPr/>
                    <a:lstStyle/>
                    <a:p>
                      <a:pPr indent="215900" algn="ctr" rtl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ar-SA" sz="1600">
                          <a:effectLst/>
                          <a:cs typeface="B Nazanin" panose="00000400000000000000" pitchFamily="2" charset="-78"/>
                        </a:rPr>
                        <a:t>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5010" marR="65010" marT="0" marB="0" anchor="ctr"/>
                </a:tc>
                <a:tc>
                  <a:txBody>
                    <a:bodyPr/>
                    <a:lstStyle/>
                    <a:p>
                      <a:pPr indent="215900" algn="ctr" rtl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ar-SA" sz="1600">
                          <a:effectLst/>
                          <a:cs typeface="B Nazanin" panose="00000400000000000000" pitchFamily="2" charset="-78"/>
                        </a:rPr>
                        <a:t>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5010" marR="65010" marT="0" marB="0" anchor="ctr"/>
                </a:tc>
                <a:tc>
                  <a:txBody>
                    <a:bodyPr/>
                    <a:lstStyle/>
                    <a:p>
                      <a:pPr indent="215900" algn="ctr" rtl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ar-SA" sz="1600">
                          <a:effectLst/>
                          <a:cs typeface="B Nazanin" panose="00000400000000000000" pitchFamily="2" charset="-78"/>
                        </a:rPr>
                        <a:t>9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5010" marR="65010" marT="0" marB="0" anchor="ctr"/>
                </a:tc>
                <a:tc>
                  <a:txBody>
                    <a:bodyPr/>
                    <a:lstStyle/>
                    <a:p>
                      <a:pPr indent="215900" algn="ctr" rtl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ar-SA" sz="1600">
                          <a:effectLst/>
                          <a:cs typeface="B Nazanin" panose="00000400000000000000" pitchFamily="2" charset="-78"/>
                        </a:rPr>
                        <a:t>9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5010" marR="65010" marT="0" marB="0" anchor="ctr"/>
                </a:tc>
                <a:tc>
                  <a:txBody>
                    <a:bodyPr/>
                    <a:lstStyle/>
                    <a:p>
                      <a:pPr indent="215900" algn="ctr" rtl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ar-SA" sz="1600" dirty="0">
                          <a:effectLst/>
                          <a:cs typeface="B Nazanin" panose="00000400000000000000" pitchFamily="2" charset="-78"/>
                        </a:rPr>
                        <a:t>6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5010" marR="65010" marT="0" marB="0" anchor="ctr"/>
                </a:tc>
                <a:tc>
                  <a:txBody>
                    <a:bodyPr/>
                    <a:lstStyle/>
                    <a:p>
                      <a:pPr indent="215900" algn="ctr" rtl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ar-SA" sz="1600" dirty="0">
                          <a:effectLst/>
                          <a:cs typeface="B Nazanin" panose="00000400000000000000" pitchFamily="2" charset="-78"/>
                        </a:rPr>
                        <a:t>تیتانیوم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5010" marR="65010" marT="0" marB="0" anchor="ctr"/>
                </a:tc>
                <a:extLst>
                  <a:ext uri="{0D108BD9-81ED-4DB2-BD59-A6C34878D82A}">
                    <a16:rowId xmlns:a16="http://schemas.microsoft.com/office/drawing/2014/main" val="657777901"/>
                  </a:ext>
                </a:extLst>
              </a:tr>
              <a:tr h="464702">
                <a:tc>
                  <a:txBody>
                    <a:bodyPr/>
                    <a:lstStyle/>
                    <a:p>
                      <a:pPr indent="215900" algn="ctr" rtl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ar-SA" sz="1600">
                          <a:effectLst/>
                          <a:cs typeface="B Nazanin" panose="00000400000000000000" pitchFamily="2" charset="-78"/>
                        </a:rPr>
                        <a:t>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5010" marR="65010" marT="0" marB="0" anchor="ctr"/>
                </a:tc>
                <a:tc>
                  <a:txBody>
                    <a:bodyPr/>
                    <a:lstStyle/>
                    <a:p>
                      <a:pPr indent="215900" algn="ctr" rtl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ar-SA" sz="1600">
                          <a:effectLst/>
                          <a:cs typeface="B Nazanin" panose="00000400000000000000" pitchFamily="2" charset="-78"/>
                        </a:rPr>
                        <a:t>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5010" marR="65010" marT="0" marB="0" anchor="ctr"/>
                </a:tc>
                <a:tc>
                  <a:txBody>
                    <a:bodyPr/>
                    <a:lstStyle/>
                    <a:p>
                      <a:pPr indent="215900" algn="ctr" rtl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ar-SA" sz="1600">
                          <a:effectLst/>
                          <a:cs typeface="B Nazanin" panose="00000400000000000000" pitchFamily="2" charset="-78"/>
                        </a:rPr>
                        <a:t>6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5010" marR="65010" marT="0" marB="0" anchor="ctr"/>
                </a:tc>
                <a:tc>
                  <a:txBody>
                    <a:bodyPr/>
                    <a:lstStyle/>
                    <a:p>
                      <a:pPr indent="215900" algn="ctr" rtl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ar-SA" sz="1600">
                          <a:effectLst/>
                          <a:cs typeface="B Nazanin" panose="00000400000000000000" pitchFamily="2" charset="-78"/>
                        </a:rPr>
                        <a:t>6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5010" marR="65010" marT="0" marB="0" anchor="ctr"/>
                </a:tc>
                <a:tc>
                  <a:txBody>
                    <a:bodyPr/>
                    <a:lstStyle/>
                    <a:p>
                      <a:pPr indent="215900" algn="ctr" rtl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ar-SA" sz="1600" dirty="0">
                          <a:effectLst/>
                          <a:cs typeface="B Nazanin" panose="00000400000000000000" pitchFamily="2" charset="-78"/>
                        </a:rPr>
                        <a:t>7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5010" marR="65010" marT="0" marB="0" anchor="ctr"/>
                </a:tc>
                <a:tc>
                  <a:txBody>
                    <a:bodyPr/>
                    <a:lstStyle/>
                    <a:p>
                      <a:pPr indent="215900" algn="ctr" rtl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ar-SA" sz="1600" dirty="0">
                          <a:effectLst/>
                          <a:cs typeface="B Nazanin" panose="00000400000000000000" pitchFamily="2" charset="-78"/>
                        </a:rPr>
                        <a:t>آلومینیوم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5010" marR="65010" marT="0" marB="0" anchor="ctr"/>
                </a:tc>
                <a:extLst>
                  <a:ext uri="{0D108BD9-81ED-4DB2-BD59-A6C34878D82A}">
                    <a16:rowId xmlns:a16="http://schemas.microsoft.com/office/drawing/2014/main" val="194610908"/>
                  </a:ext>
                </a:extLst>
              </a:tr>
              <a:tr h="472527">
                <a:tc>
                  <a:txBody>
                    <a:bodyPr/>
                    <a:lstStyle/>
                    <a:p>
                      <a:pPr indent="215900" algn="ctr" rtl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ar-SA" sz="1600">
                          <a:effectLst/>
                          <a:cs typeface="B Nazanin" panose="00000400000000000000" pitchFamily="2" charset="-78"/>
                        </a:rPr>
                        <a:t>6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5010" marR="65010" marT="0" marB="0" anchor="ctr"/>
                </a:tc>
                <a:tc>
                  <a:txBody>
                    <a:bodyPr/>
                    <a:lstStyle/>
                    <a:p>
                      <a:pPr indent="215900" algn="ctr" rtl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ar-SA" sz="1600">
                          <a:effectLst/>
                          <a:cs typeface="B Nazanin" panose="00000400000000000000" pitchFamily="2" charset="-78"/>
                        </a:rPr>
                        <a:t>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5010" marR="65010" marT="0" marB="0" anchor="ctr"/>
                </a:tc>
                <a:tc>
                  <a:txBody>
                    <a:bodyPr/>
                    <a:lstStyle/>
                    <a:p>
                      <a:pPr indent="215900" algn="ctr" rtl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ar-SA" sz="1600">
                          <a:effectLst/>
                          <a:cs typeface="B Nazanin" panose="00000400000000000000" pitchFamily="2" charset="-78"/>
                        </a:rPr>
                        <a:t>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5010" marR="65010" marT="0" marB="0" anchor="ctr"/>
                </a:tc>
                <a:tc>
                  <a:txBody>
                    <a:bodyPr/>
                    <a:lstStyle/>
                    <a:p>
                      <a:pPr indent="215900" algn="ctr" rtl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ar-SA" sz="1600">
                          <a:effectLst/>
                          <a:cs typeface="B Nazanin" panose="00000400000000000000" pitchFamily="2" charset="-78"/>
                        </a:rPr>
                        <a:t>6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5010" marR="65010" marT="0" marB="0" anchor="ctr"/>
                </a:tc>
                <a:tc>
                  <a:txBody>
                    <a:bodyPr/>
                    <a:lstStyle/>
                    <a:p>
                      <a:pPr indent="215900" algn="ctr" rtl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ar-SA" sz="1600" dirty="0">
                          <a:effectLst/>
                          <a:cs typeface="B Nazanin" panose="00000400000000000000" pitchFamily="2" charset="-78"/>
                        </a:rPr>
                        <a:t>6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5010" marR="65010" marT="0" marB="0" anchor="ctr"/>
                </a:tc>
                <a:tc>
                  <a:txBody>
                    <a:bodyPr/>
                    <a:lstStyle/>
                    <a:p>
                      <a:pPr indent="215900" algn="ctr" rtl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ar-SA" sz="1600" dirty="0">
                          <a:effectLst/>
                          <a:cs typeface="B Nazanin" panose="00000400000000000000" pitchFamily="2" charset="-78"/>
                        </a:rPr>
                        <a:t>فایبرگلاس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5010" marR="65010" marT="0" marB="0" anchor="ctr"/>
                </a:tc>
                <a:extLst>
                  <a:ext uri="{0D108BD9-81ED-4DB2-BD59-A6C34878D82A}">
                    <a16:rowId xmlns:a16="http://schemas.microsoft.com/office/drawing/2014/main" val="1974155940"/>
                  </a:ext>
                </a:extLst>
              </a:tr>
              <a:tr h="472527">
                <a:tc>
                  <a:txBody>
                    <a:bodyPr/>
                    <a:lstStyle/>
                    <a:p>
                      <a:pPr indent="215900" algn="ctr" rtl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ar-SA" sz="1600">
                          <a:effectLst/>
                          <a:cs typeface="B Nazanin" panose="00000400000000000000" pitchFamily="2" charset="-78"/>
                        </a:rPr>
                        <a:t>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5010" marR="65010" marT="0" marB="0" anchor="ctr"/>
                </a:tc>
                <a:tc>
                  <a:txBody>
                    <a:bodyPr/>
                    <a:lstStyle/>
                    <a:p>
                      <a:pPr indent="215900" algn="ctr" rtl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ar-SA" sz="1600">
                          <a:effectLst/>
                          <a:cs typeface="B Nazanin" panose="00000400000000000000" pitchFamily="2" charset="-78"/>
                        </a:rPr>
                        <a:t>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5010" marR="65010" marT="0" marB="0" anchor="ctr"/>
                </a:tc>
                <a:tc>
                  <a:txBody>
                    <a:bodyPr/>
                    <a:lstStyle/>
                    <a:p>
                      <a:pPr indent="215900" algn="ctr" rtl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ar-SA" sz="1600">
                          <a:effectLst/>
                          <a:cs typeface="B Nazanin" panose="00000400000000000000" pitchFamily="2" charset="-78"/>
                        </a:rPr>
                        <a:t>10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5010" marR="65010" marT="0" marB="0" anchor="ctr"/>
                </a:tc>
                <a:tc>
                  <a:txBody>
                    <a:bodyPr/>
                    <a:lstStyle/>
                    <a:p>
                      <a:pPr indent="215900" algn="ctr" rtl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ar-SA" sz="1600">
                          <a:effectLst/>
                          <a:cs typeface="B Nazanin" panose="00000400000000000000" pitchFamily="2" charset="-78"/>
                        </a:rPr>
                        <a:t>10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5010" marR="65010" marT="0" marB="0" anchor="ctr"/>
                </a:tc>
                <a:tc>
                  <a:txBody>
                    <a:bodyPr/>
                    <a:lstStyle/>
                    <a:p>
                      <a:pPr indent="215900" algn="ctr" rtl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ar-SA" sz="1600" dirty="0">
                          <a:effectLst/>
                          <a:cs typeface="B Nazanin" panose="00000400000000000000" pitchFamily="2" charset="-78"/>
                        </a:rPr>
                        <a:t>1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5010" marR="65010" marT="0" marB="0" anchor="ctr"/>
                </a:tc>
                <a:tc>
                  <a:txBody>
                    <a:bodyPr/>
                    <a:lstStyle/>
                    <a:p>
                      <a:pPr indent="215900" algn="ctr" rtl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ar-SA" sz="1600" dirty="0">
                          <a:effectLst/>
                          <a:cs typeface="B Nazanin" panose="00000400000000000000" pitchFamily="2" charset="-78"/>
                        </a:rPr>
                        <a:t>استیل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5010" marR="65010" marT="0" marB="0" anchor="ctr"/>
                </a:tc>
                <a:extLst>
                  <a:ext uri="{0D108BD9-81ED-4DB2-BD59-A6C34878D82A}">
                    <a16:rowId xmlns:a16="http://schemas.microsoft.com/office/drawing/2014/main" val="2155449159"/>
                  </a:ext>
                </a:extLst>
              </a:tr>
              <a:tr h="472527">
                <a:tc>
                  <a:txBody>
                    <a:bodyPr/>
                    <a:lstStyle/>
                    <a:p>
                      <a:pPr indent="215900" algn="ctr" rtl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ar-SA" sz="1600">
                          <a:effectLst/>
                          <a:cs typeface="B Nazanin" panose="00000400000000000000" pitchFamily="2" charset="-78"/>
                        </a:rPr>
                        <a:t>9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5010" marR="65010" marT="0" marB="0" anchor="ctr"/>
                </a:tc>
                <a:tc>
                  <a:txBody>
                    <a:bodyPr/>
                    <a:lstStyle/>
                    <a:p>
                      <a:pPr indent="215900" algn="ctr" rtl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ar-SA" sz="1600">
                          <a:effectLst/>
                          <a:cs typeface="B Nazanin" panose="00000400000000000000" pitchFamily="2" charset="-78"/>
                        </a:rPr>
                        <a:t>6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5010" marR="65010" marT="0" marB="0" anchor="ctr"/>
                </a:tc>
                <a:tc>
                  <a:txBody>
                    <a:bodyPr/>
                    <a:lstStyle/>
                    <a:p>
                      <a:pPr indent="215900" algn="ctr" rtl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ar-SA" sz="1600">
                          <a:effectLst/>
                          <a:cs typeface="B Nazanin" panose="00000400000000000000" pitchFamily="2" charset="-78"/>
                        </a:rPr>
                        <a:t>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5010" marR="65010" marT="0" marB="0" anchor="ctr"/>
                </a:tc>
                <a:tc>
                  <a:txBody>
                    <a:bodyPr/>
                    <a:lstStyle/>
                    <a:p>
                      <a:pPr indent="215900" algn="ctr" rtl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ar-SA" sz="1600">
                          <a:effectLst/>
                          <a:cs typeface="B Nazanin" panose="00000400000000000000" pitchFamily="2" charset="-78"/>
                        </a:rPr>
                        <a:t>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5010" marR="65010" marT="0" marB="0" anchor="ctr"/>
                </a:tc>
                <a:tc>
                  <a:txBody>
                    <a:bodyPr/>
                    <a:lstStyle/>
                    <a:p>
                      <a:pPr indent="215900" algn="ctr" rtl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ar-SA" sz="1600" dirty="0">
                          <a:effectLst/>
                          <a:cs typeface="B Nazanin" panose="00000400000000000000" pitchFamily="2" charset="-78"/>
                        </a:rPr>
                        <a:t>4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5010" marR="65010" marT="0" marB="0" anchor="ctr"/>
                </a:tc>
                <a:tc>
                  <a:txBody>
                    <a:bodyPr/>
                    <a:lstStyle/>
                    <a:p>
                      <a:pPr indent="215900" algn="ctr" rtl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ar-SA" sz="1600" dirty="0">
                          <a:effectLst/>
                          <a:cs typeface="B Nazanin" panose="00000400000000000000" pitchFamily="2" charset="-78"/>
                        </a:rPr>
                        <a:t>پلی­کربنات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5010" marR="65010" marT="0" marB="0" anchor="ctr"/>
                </a:tc>
                <a:extLst>
                  <a:ext uri="{0D108BD9-81ED-4DB2-BD59-A6C34878D82A}">
                    <a16:rowId xmlns:a16="http://schemas.microsoft.com/office/drawing/2014/main" val="3226564809"/>
                  </a:ext>
                </a:extLst>
              </a:tr>
              <a:tr h="472527">
                <a:tc>
                  <a:txBody>
                    <a:bodyPr/>
                    <a:lstStyle/>
                    <a:p>
                      <a:pPr indent="215900" algn="ctr" rtl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ar-SA" sz="1600">
                          <a:effectLst/>
                          <a:cs typeface="B Nazanin" panose="00000400000000000000" pitchFamily="2" charset="-78"/>
                        </a:rPr>
                        <a:t>9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5010" marR="65010" marT="0" marB="0" anchor="ctr"/>
                </a:tc>
                <a:tc>
                  <a:txBody>
                    <a:bodyPr/>
                    <a:lstStyle/>
                    <a:p>
                      <a:pPr indent="215900" algn="ctr" rtl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ar-SA" sz="1600">
                          <a:effectLst/>
                          <a:cs typeface="B Nazanin" panose="00000400000000000000" pitchFamily="2" charset="-78"/>
                        </a:rPr>
                        <a:t>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5010" marR="65010" marT="0" marB="0" anchor="ctr"/>
                </a:tc>
                <a:tc>
                  <a:txBody>
                    <a:bodyPr/>
                    <a:lstStyle/>
                    <a:p>
                      <a:pPr indent="215900" algn="ctr" rtl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ar-SA" sz="1600">
                          <a:effectLst/>
                          <a:cs typeface="B Nazanin" panose="00000400000000000000" pitchFamily="2" charset="-78"/>
                        </a:rPr>
                        <a:t>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5010" marR="65010" marT="0" marB="0" anchor="ctr"/>
                </a:tc>
                <a:tc>
                  <a:txBody>
                    <a:bodyPr/>
                    <a:lstStyle/>
                    <a:p>
                      <a:pPr indent="215900" algn="ctr" rtl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ar-SA" sz="1600">
                          <a:effectLst/>
                          <a:cs typeface="B Nazanin" panose="00000400000000000000" pitchFamily="2" charset="-78"/>
                        </a:rPr>
                        <a:t>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5010" marR="65010" marT="0" marB="0" anchor="ctr"/>
                </a:tc>
                <a:tc>
                  <a:txBody>
                    <a:bodyPr/>
                    <a:lstStyle/>
                    <a:p>
                      <a:pPr indent="215900" algn="ctr" rtl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ar-SA" sz="1600" dirty="0">
                          <a:effectLst/>
                          <a:cs typeface="B Nazanin" panose="00000400000000000000" pitchFamily="2" charset="-78"/>
                        </a:rPr>
                        <a:t>4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5010" marR="65010" marT="0" marB="0" anchor="ctr"/>
                </a:tc>
                <a:tc>
                  <a:txBody>
                    <a:bodyPr/>
                    <a:lstStyle/>
                    <a:p>
                      <a:pPr indent="215900" algn="ctr" rtl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ar-SA" sz="1600" dirty="0">
                          <a:effectLst/>
                          <a:cs typeface="B Nazanin" panose="00000400000000000000" pitchFamily="2" charset="-78"/>
                        </a:rPr>
                        <a:t>­آکریلیک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5010" marR="65010" marT="0" marB="0" anchor="ctr"/>
                </a:tc>
                <a:extLst>
                  <a:ext uri="{0D108BD9-81ED-4DB2-BD59-A6C34878D82A}">
                    <a16:rowId xmlns:a16="http://schemas.microsoft.com/office/drawing/2014/main" val="1806725935"/>
                  </a:ext>
                </a:extLst>
              </a:tr>
              <a:tr h="472527">
                <a:tc>
                  <a:txBody>
                    <a:bodyPr/>
                    <a:lstStyle/>
                    <a:p>
                      <a:pPr indent="215900" algn="ctr" rtl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ar-SA" sz="1600">
                          <a:effectLst/>
                          <a:cs typeface="B Nazanin" panose="00000400000000000000" pitchFamily="2" charset="-78"/>
                        </a:rPr>
                        <a:t>10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5010" marR="65010" marT="0" marB="0" anchor="ctr"/>
                </a:tc>
                <a:tc>
                  <a:txBody>
                    <a:bodyPr/>
                    <a:lstStyle/>
                    <a:p>
                      <a:pPr indent="215900" algn="ctr" rtl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ar-SA" sz="1600">
                          <a:effectLst/>
                          <a:cs typeface="B Nazanin" panose="00000400000000000000" pitchFamily="2" charset="-78"/>
                        </a:rPr>
                        <a:t>10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5010" marR="65010" marT="0" marB="0" anchor="ctr"/>
                </a:tc>
                <a:tc>
                  <a:txBody>
                    <a:bodyPr/>
                    <a:lstStyle/>
                    <a:p>
                      <a:pPr indent="215900" algn="ctr" rtl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ar-SA" sz="1600">
                          <a:effectLst/>
                          <a:cs typeface="B Nazanin" panose="00000400000000000000" pitchFamily="2" charset="-78"/>
                        </a:rPr>
                        <a:t>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5010" marR="65010" marT="0" marB="0" anchor="ctr"/>
                </a:tc>
                <a:tc>
                  <a:txBody>
                    <a:bodyPr/>
                    <a:lstStyle/>
                    <a:p>
                      <a:pPr indent="215900" algn="ctr" rtl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ar-SA" sz="1600">
                          <a:effectLst/>
                          <a:cs typeface="B Nazanin" panose="00000400000000000000" pitchFamily="2" charset="-78"/>
                        </a:rPr>
                        <a:t>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5010" marR="65010" marT="0" marB="0" anchor="ctr"/>
                </a:tc>
                <a:tc>
                  <a:txBody>
                    <a:bodyPr/>
                    <a:lstStyle/>
                    <a:p>
                      <a:pPr indent="215900" algn="ctr" rtl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ar-SA" sz="1600" dirty="0">
                          <a:effectLst/>
                          <a:cs typeface="B Nazanin" panose="00000400000000000000" pitchFamily="2" charset="-78"/>
                        </a:rPr>
                        <a:t>10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5010" marR="65010" marT="0" marB="0" anchor="ctr"/>
                </a:tc>
                <a:tc>
                  <a:txBody>
                    <a:bodyPr/>
                    <a:lstStyle/>
                    <a:p>
                      <a:pPr indent="215900" algn="ctr" rtl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ar-SA" sz="1600" dirty="0">
                          <a:effectLst/>
                          <a:cs typeface="B Nazanin" panose="00000400000000000000" pitchFamily="2" charset="-78"/>
                        </a:rPr>
                        <a:t>چوب بالسا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5010" marR="65010" marT="0" marB="0" anchor="ctr"/>
                </a:tc>
                <a:extLst>
                  <a:ext uri="{0D108BD9-81ED-4DB2-BD59-A6C34878D82A}">
                    <a16:rowId xmlns:a16="http://schemas.microsoft.com/office/drawing/2014/main" val="375036304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1519480" y="1394625"/>
            <a:ext cx="1512000" cy="3600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13</a:t>
            </a:fld>
            <a:r>
              <a:rPr lang="en-US" sz="1800" smtClean="0"/>
              <a:t>/19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2224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/>
              <a:t>پیاده </a:t>
            </a:r>
            <a:r>
              <a:rPr lang="fa-IR" dirty="0" smtClean="0"/>
              <a:t>سازی</a:t>
            </a:r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fa-IR" dirty="0" smtClean="0">
                <a:solidFill>
                  <a:schemeClr val="bg1"/>
                </a:solidFill>
              </a:rPr>
              <a:t>سخت افزار</a:t>
            </a:r>
          </a:p>
          <a:p>
            <a:pPr lvl="1"/>
            <a:r>
              <a:rPr lang="fa-IR" dirty="0" smtClean="0">
                <a:solidFill>
                  <a:schemeClr val="bg1"/>
                </a:solidFill>
              </a:rPr>
              <a:t>الکترونیک</a:t>
            </a:r>
          </a:p>
          <a:p>
            <a:pPr lvl="2"/>
            <a:r>
              <a:rPr lang="fa-IR" dirty="0" smtClean="0">
                <a:solidFill>
                  <a:schemeClr val="bg1"/>
                </a:solidFill>
              </a:rPr>
              <a:t>تغذیه	</a:t>
            </a:r>
            <a:endParaRPr lang="fa-IR" dirty="0" smtClean="0">
              <a:solidFill>
                <a:schemeClr val="bg1"/>
              </a:solidFill>
            </a:endParaRPr>
          </a:p>
          <a:p>
            <a:pPr lvl="2"/>
            <a:r>
              <a:rPr lang="fa-IR" dirty="0" smtClean="0">
                <a:solidFill>
                  <a:schemeClr val="bg1"/>
                </a:solidFill>
              </a:rPr>
              <a:t>پردازنده</a:t>
            </a:r>
          </a:p>
          <a:p>
            <a:pPr lvl="2"/>
            <a:r>
              <a:rPr lang="fa-IR" dirty="0" smtClean="0">
                <a:solidFill>
                  <a:schemeClr val="bg1"/>
                </a:solidFill>
              </a:rPr>
              <a:t>حسگر ها</a:t>
            </a:r>
          </a:p>
          <a:p>
            <a:pPr lvl="2"/>
            <a:r>
              <a:rPr lang="fa-IR" dirty="0" smtClean="0">
                <a:solidFill>
                  <a:schemeClr val="bg1"/>
                </a:solidFill>
              </a:rPr>
              <a:t>موتور ها</a:t>
            </a:r>
            <a:endParaRPr lang="fa-IR" dirty="0" smtClean="0">
              <a:solidFill>
                <a:schemeClr val="bg1"/>
              </a:solidFill>
            </a:endParaRPr>
          </a:p>
        </p:txBody>
      </p:sp>
      <p:grpSp>
        <p:nvGrpSpPr>
          <p:cNvPr id="7" name="RadioButtonSelected"/>
          <p:cNvGrpSpPr/>
          <p:nvPr>
            <p:custDataLst>
              <p:custData r:id="rId1"/>
            </p:custDataLst>
          </p:nvPr>
        </p:nvGrpSpPr>
        <p:grpSpPr>
          <a:xfrm>
            <a:off x="2665884" y="1754001"/>
            <a:ext cx="212430" cy="230832"/>
            <a:chOff x="4356895" y="3334651"/>
            <a:chExt cx="212430" cy="230832"/>
          </a:xfrm>
        </p:grpSpPr>
        <p:sp>
          <p:nvSpPr>
            <p:cNvPr id="8" name="Content"/>
            <p:cNvSpPr txBox="1"/>
            <p:nvPr/>
          </p:nvSpPr>
          <p:spPr>
            <a:xfrm>
              <a:off x="4356895" y="3334651"/>
              <a:ext cx="212430" cy="230832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356895" y="3390106"/>
              <a:ext cx="119960" cy="119922"/>
              <a:chOff x="4356895" y="3390106"/>
              <a:chExt cx="119960" cy="119922"/>
            </a:xfrm>
          </p:grpSpPr>
          <p:sp>
            <p:nvSpPr>
              <p:cNvPr id="10" name="Circle"/>
              <p:cNvSpPr>
                <a:spLocks/>
              </p:cNvSpPr>
              <p:nvPr/>
            </p:nvSpPr>
            <p:spPr>
              <a:xfrm>
                <a:off x="4356895" y="3390106"/>
                <a:ext cx="119960" cy="119922"/>
              </a:xfrm>
              <a:prstGeom prst="ellipse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InnerCircle"/>
              <p:cNvSpPr>
                <a:spLocks/>
              </p:cNvSpPr>
              <p:nvPr/>
            </p:nvSpPr>
            <p:spPr>
              <a:xfrm>
                <a:off x="4390432" y="3420972"/>
                <a:ext cx="58189" cy="5819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4" name="Rectangle 13"/>
          <p:cNvSpPr/>
          <p:nvPr/>
        </p:nvSpPr>
        <p:spPr>
          <a:xfrm>
            <a:off x="1519480" y="1394625"/>
            <a:ext cx="1512000" cy="3600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6403" y="2480720"/>
            <a:ext cx="5028048" cy="3540568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14</a:t>
            </a:fld>
            <a:r>
              <a:rPr lang="en-US" sz="1800" smtClean="0"/>
              <a:t>/19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7824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/>
              <a:t>پیاده </a:t>
            </a:r>
            <a:r>
              <a:rPr lang="fa-IR" dirty="0" smtClean="0"/>
              <a:t>سازی</a:t>
            </a:r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fa-IR" dirty="0" smtClean="0">
                <a:solidFill>
                  <a:schemeClr val="bg1"/>
                </a:solidFill>
              </a:rPr>
              <a:t>نرم افزار</a:t>
            </a:r>
          </a:p>
          <a:p>
            <a:pPr lvl="1" algn="r" rtl="1"/>
            <a:r>
              <a:rPr lang="fa-IR" dirty="0" smtClean="0">
                <a:solidFill>
                  <a:schemeClr val="bg1"/>
                </a:solidFill>
              </a:rPr>
              <a:t>پردازش </a:t>
            </a:r>
            <a:r>
              <a:rPr lang="fa-IR" dirty="0" smtClean="0">
                <a:solidFill>
                  <a:schemeClr val="bg1"/>
                </a:solidFill>
              </a:rPr>
              <a:t>تصویر</a:t>
            </a:r>
          </a:p>
          <a:p>
            <a:pPr lvl="1" algn="r" rtl="1"/>
            <a:r>
              <a:rPr lang="fa-IR" dirty="0" smtClean="0">
                <a:solidFill>
                  <a:schemeClr val="bg1"/>
                </a:solidFill>
              </a:rPr>
              <a:t>تخمین موقعیت </a:t>
            </a:r>
            <a:endParaRPr lang="fa-IR" dirty="0" smtClean="0">
              <a:solidFill>
                <a:schemeClr val="bg1"/>
              </a:solidFill>
            </a:endParaRPr>
          </a:p>
        </p:txBody>
      </p:sp>
      <p:grpSp>
        <p:nvGrpSpPr>
          <p:cNvPr id="7" name="RadioButtonSelected"/>
          <p:cNvGrpSpPr/>
          <p:nvPr>
            <p:custDataLst>
              <p:custData r:id="rId1"/>
            </p:custDataLst>
          </p:nvPr>
        </p:nvGrpSpPr>
        <p:grpSpPr>
          <a:xfrm>
            <a:off x="2490118" y="1754001"/>
            <a:ext cx="212430" cy="230832"/>
            <a:chOff x="4356895" y="3334651"/>
            <a:chExt cx="212430" cy="230832"/>
          </a:xfrm>
        </p:grpSpPr>
        <p:sp>
          <p:nvSpPr>
            <p:cNvPr id="8" name="Content"/>
            <p:cNvSpPr txBox="1"/>
            <p:nvPr/>
          </p:nvSpPr>
          <p:spPr>
            <a:xfrm>
              <a:off x="4356895" y="3334651"/>
              <a:ext cx="212430" cy="230832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356895" y="3390106"/>
              <a:ext cx="119960" cy="119922"/>
              <a:chOff x="4356895" y="3390106"/>
              <a:chExt cx="119960" cy="119922"/>
            </a:xfrm>
          </p:grpSpPr>
          <p:sp>
            <p:nvSpPr>
              <p:cNvPr id="10" name="Circle"/>
              <p:cNvSpPr>
                <a:spLocks/>
              </p:cNvSpPr>
              <p:nvPr/>
            </p:nvSpPr>
            <p:spPr>
              <a:xfrm>
                <a:off x="4356895" y="3390106"/>
                <a:ext cx="119960" cy="119922"/>
              </a:xfrm>
              <a:prstGeom prst="ellipse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InnerCircle"/>
              <p:cNvSpPr>
                <a:spLocks/>
              </p:cNvSpPr>
              <p:nvPr/>
            </p:nvSpPr>
            <p:spPr>
              <a:xfrm>
                <a:off x="4390432" y="3420972"/>
                <a:ext cx="58189" cy="5819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10242" name="Picture 2" descr="marke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636912"/>
            <a:ext cx="4173584" cy="35283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15</a:t>
            </a:fld>
            <a:r>
              <a:rPr lang="en-US" sz="1800" smtClean="0"/>
              <a:t>/19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519480" y="1394625"/>
            <a:ext cx="1512000" cy="3600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4362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/>
              <a:t>پیاده </a:t>
            </a:r>
            <a:r>
              <a:rPr lang="fa-IR" dirty="0" smtClean="0"/>
              <a:t>سازی</a:t>
            </a:r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fa-IR" dirty="0" smtClean="0">
                <a:solidFill>
                  <a:schemeClr val="bg1"/>
                </a:solidFill>
              </a:rPr>
              <a:t>نرم </a:t>
            </a:r>
            <a:r>
              <a:rPr lang="fa-IR" dirty="0">
                <a:solidFill>
                  <a:schemeClr val="bg1"/>
                </a:solidFill>
              </a:rPr>
              <a:t>افزار</a:t>
            </a:r>
            <a:endParaRPr lang="fa-IR" dirty="0" smtClean="0">
              <a:solidFill>
                <a:schemeClr val="bg1"/>
              </a:solidFill>
            </a:endParaRPr>
          </a:p>
          <a:p>
            <a:pPr lvl="1" algn="r" rtl="1"/>
            <a:r>
              <a:rPr lang="fa-IR" dirty="0" smtClean="0">
                <a:solidFill>
                  <a:schemeClr val="bg1"/>
                </a:solidFill>
              </a:rPr>
              <a:t>کنترل</a:t>
            </a:r>
            <a:endParaRPr lang="fa-IR" dirty="0"/>
          </a:p>
        </p:txBody>
      </p:sp>
      <p:grpSp>
        <p:nvGrpSpPr>
          <p:cNvPr id="7" name="RadioButtonSelected"/>
          <p:cNvGrpSpPr/>
          <p:nvPr>
            <p:custDataLst>
              <p:custData r:id="rId1"/>
            </p:custDataLst>
          </p:nvPr>
        </p:nvGrpSpPr>
        <p:grpSpPr>
          <a:xfrm>
            <a:off x="2305844" y="1754001"/>
            <a:ext cx="212430" cy="230832"/>
            <a:chOff x="4356895" y="3334651"/>
            <a:chExt cx="212430" cy="230832"/>
          </a:xfrm>
        </p:grpSpPr>
        <p:sp>
          <p:nvSpPr>
            <p:cNvPr id="8" name="Content"/>
            <p:cNvSpPr txBox="1"/>
            <p:nvPr/>
          </p:nvSpPr>
          <p:spPr>
            <a:xfrm>
              <a:off x="4356895" y="3334651"/>
              <a:ext cx="212430" cy="230832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356895" y="3390106"/>
              <a:ext cx="119960" cy="119922"/>
              <a:chOff x="4356895" y="3390106"/>
              <a:chExt cx="119960" cy="119922"/>
            </a:xfrm>
          </p:grpSpPr>
          <p:sp>
            <p:nvSpPr>
              <p:cNvPr id="10" name="Circle"/>
              <p:cNvSpPr>
                <a:spLocks/>
              </p:cNvSpPr>
              <p:nvPr/>
            </p:nvSpPr>
            <p:spPr>
              <a:xfrm>
                <a:off x="4356895" y="3390106"/>
                <a:ext cx="119960" cy="119922"/>
              </a:xfrm>
              <a:prstGeom prst="ellipse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InnerCircle"/>
              <p:cNvSpPr>
                <a:spLocks/>
              </p:cNvSpPr>
              <p:nvPr/>
            </p:nvSpPr>
            <p:spPr>
              <a:xfrm>
                <a:off x="4390432" y="3420972"/>
                <a:ext cx="58189" cy="5819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16</a:t>
            </a:fld>
            <a:r>
              <a:rPr lang="en-US" sz="1800" smtClean="0"/>
              <a:t>/19</a:t>
            </a:r>
            <a:endParaRPr lang="en-US" dirty="0"/>
          </a:p>
        </p:txBody>
      </p:sp>
      <p:pic>
        <p:nvPicPr>
          <p:cNvPr id="13" name="Picture 12"/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7188" y="2255184"/>
            <a:ext cx="5356939" cy="4249756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519480" y="1394625"/>
            <a:ext cx="1512000" cy="3600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1985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 smtClean="0"/>
              <a:t>نتیجه گیری</a:t>
            </a:r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fa-IR" dirty="0">
                <a:solidFill>
                  <a:schemeClr val="bg1"/>
                </a:solidFill>
              </a:rPr>
              <a:t> </a:t>
            </a:r>
            <a:r>
              <a:rPr lang="fa-IR" dirty="0" smtClean="0">
                <a:solidFill>
                  <a:schemeClr val="bg1"/>
                </a:solidFill>
              </a:rPr>
              <a:t>دست آورد </a:t>
            </a:r>
            <a:r>
              <a:rPr lang="fa-IR" dirty="0" smtClean="0">
                <a:solidFill>
                  <a:schemeClr val="bg1"/>
                </a:solidFill>
              </a:rPr>
              <a:t>ها</a:t>
            </a:r>
          </a:p>
          <a:p>
            <a:pPr lvl="1"/>
            <a:r>
              <a:rPr lang="fa-IR" dirty="0" smtClean="0">
                <a:solidFill>
                  <a:schemeClr val="bg1"/>
                </a:solidFill>
              </a:rPr>
              <a:t>مدلسازی دینامیکی پهپاد چهار موتوره و خطی سازی</a:t>
            </a:r>
          </a:p>
          <a:p>
            <a:pPr lvl="1"/>
            <a:r>
              <a:rPr lang="fa-IR" dirty="0" smtClean="0">
                <a:solidFill>
                  <a:schemeClr val="bg1"/>
                </a:solidFill>
              </a:rPr>
              <a:t>کنترل موقعیت با استفاده از کنترل زاویه</a:t>
            </a:r>
          </a:p>
          <a:p>
            <a:pPr lvl="1"/>
            <a:r>
              <a:rPr lang="fa-IR" dirty="0" smtClean="0">
                <a:solidFill>
                  <a:schemeClr val="bg1"/>
                </a:solidFill>
              </a:rPr>
              <a:t>پردازش تصویر برای پیدا کردن محل فرود در </a:t>
            </a:r>
            <a:r>
              <a:rPr lang="en-US" dirty="0" smtClean="0">
                <a:solidFill>
                  <a:schemeClr val="bg1"/>
                </a:solidFill>
              </a:rPr>
              <a:t>C++</a:t>
            </a:r>
            <a:endParaRPr lang="fa-IR" dirty="0" smtClean="0">
              <a:solidFill>
                <a:schemeClr val="bg1"/>
              </a:solidFill>
            </a:endParaRPr>
          </a:p>
          <a:p>
            <a:pPr lvl="1"/>
            <a:r>
              <a:rPr lang="fa-IR" dirty="0" smtClean="0">
                <a:solidFill>
                  <a:schemeClr val="bg1"/>
                </a:solidFill>
              </a:rPr>
              <a:t>محاسبه خطای طولی و عرضی از محل فرود و انتقال به متلب</a:t>
            </a:r>
          </a:p>
          <a:p>
            <a:pPr lvl="1"/>
            <a:r>
              <a:rPr lang="fa-IR" dirty="0" smtClean="0">
                <a:solidFill>
                  <a:schemeClr val="bg1"/>
                </a:solidFill>
              </a:rPr>
              <a:t>کنترل فرود با دقت ۱۵ سانتی متر در ابعاد ۱ در ۱ متری</a:t>
            </a:r>
          </a:p>
          <a:p>
            <a:pPr lvl="1"/>
            <a:r>
              <a:rPr lang="fa-IR" dirty="0" smtClean="0">
                <a:solidFill>
                  <a:schemeClr val="bg1"/>
                </a:solidFill>
              </a:rPr>
              <a:t>قابلیت کاهش نرم افزاری خطای فرود</a:t>
            </a:r>
            <a:endParaRPr lang="fa-IR" dirty="0">
              <a:solidFill>
                <a:schemeClr val="bg1"/>
              </a:solidFill>
            </a:endParaRPr>
          </a:p>
        </p:txBody>
      </p:sp>
      <p:grpSp>
        <p:nvGrpSpPr>
          <p:cNvPr id="7" name="RadioButtonSelected"/>
          <p:cNvGrpSpPr/>
          <p:nvPr>
            <p:custDataLst>
              <p:custData r:id="rId1"/>
            </p:custDataLst>
          </p:nvPr>
        </p:nvGrpSpPr>
        <p:grpSpPr>
          <a:xfrm>
            <a:off x="1312590" y="1747651"/>
            <a:ext cx="212430" cy="230832"/>
            <a:chOff x="4356895" y="3334651"/>
            <a:chExt cx="212430" cy="230832"/>
          </a:xfrm>
        </p:grpSpPr>
        <p:sp>
          <p:nvSpPr>
            <p:cNvPr id="8" name="Content"/>
            <p:cNvSpPr txBox="1"/>
            <p:nvPr/>
          </p:nvSpPr>
          <p:spPr>
            <a:xfrm>
              <a:off x="4356895" y="3334651"/>
              <a:ext cx="212430" cy="230832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356895" y="3390106"/>
              <a:ext cx="119960" cy="119922"/>
              <a:chOff x="4356895" y="3390106"/>
              <a:chExt cx="119960" cy="119922"/>
            </a:xfrm>
          </p:grpSpPr>
          <p:sp>
            <p:nvSpPr>
              <p:cNvPr id="10" name="Circle"/>
              <p:cNvSpPr>
                <a:spLocks/>
              </p:cNvSpPr>
              <p:nvPr/>
            </p:nvSpPr>
            <p:spPr>
              <a:xfrm>
                <a:off x="4356895" y="3390106"/>
                <a:ext cx="119960" cy="119922"/>
              </a:xfrm>
              <a:prstGeom prst="ellipse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InnerCircle"/>
              <p:cNvSpPr>
                <a:spLocks/>
              </p:cNvSpPr>
              <p:nvPr/>
            </p:nvSpPr>
            <p:spPr>
              <a:xfrm>
                <a:off x="4390432" y="3420972"/>
                <a:ext cx="58189" cy="5819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17</a:t>
            </a:fld>
            <a:r>
              <a:rPr lang="en-US" sz="1800" smtClean="0"/>
              <a:t>/19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53" y="1395065"/>
            <a:ext cx="1512000" cy="3600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video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5536" y="2116322"/>
            <a:ext cx="8280920" cy="4531069"/>
          </a:xfrm>
          <a:prstGeom prst="rect">
            <a:avLst/>
          </a:prstGeom>
          <a:ln>
            <a:noFill/>
          </a:ln>
          <a:effectLst>
            <a:glow rad="228600">
              <a:srgbClr val="FFFFFF">
                <a:alpha val="40000"/>
              </a:srgbClr>
            </a:glow>
          </a:effectLst>
          <a:scene3d>
            <a:camera prst="orthographicFront"/>
            <a:lightRig rig="threePt" dir="t">
              <a:rot lat="0" lon="0" rev="2100000"/>
            </a:lightRig>
          </a:scene3d>
          <a:sp3d>
            <a:bevelT w="152400" h="101600" prst="slope"/>
          </a:sp3d>
        </p:spPr>
      </p:pic>
    </p:spTree>
    <p:extLst>
      <p:ext uri="{BB962C8B-B14F-4D97-AF65-F5344CB8AC3E}">
        <p14:creationId xmlns:p14="http://schemas.microsoft.com/office/powerpoint/2010/main" val="1999656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 smtClean="0"/>
              <a:t>نتیجه گیری</a:t>
            </a:r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fa-IR" dirty="0" smtClean="0">
                <a:solidFill>
                  <a:schemeClr val="bg1"/>
                </a:solidFill>
              </a:rPr>
              <a:t>پیشنهادات</a:t>
            </a:r>
          </a:p>
          <a:p>
            <a:pPr lvl="1"/>
            <a:r>
              <a:rPr lang="fa-IR" dirty="0" smtClean="0">
                <a:solidFill>
                  <a:schemeClr val="bg1"/>
                </a:solidFill>
              </a:rPr>
              <a:t>افزودن </a:t>
            </a:r>
            <a:r>
              <a:rPr lang="fa-IR" dirty="0">
                <a:solidFill>
                  <a:schemeClr val="bg1"/>
                </a:solidFill>
              </a:rPr>
              <a:t>کنترل کننده یاو </a:t>
            </a:r>
            <a:endParaRPr lang="fa-IR" dirty="0" smtClean="0">
              <a:solidFill>
                <a:schemeClr val="bg1"/>
              </a:solidFill>
            </a:endParaRPr>
          </a:p>
          <a:p>
            <a:pPr lvl="1"/>
            <a:r>
              <a:rPr lang="fa-IR" dirty="0" smtClean="0">
                <a:solidFill>
                  <a:schemeClr val="bg1"/>
                </a:solidFill>
              </a:rPr>
              <a:t>استفاده </a:t>
            </a:r>
            <a:r>
              <a:rPr lang="fa-IR" dirty="0">
                <a:solidFill>
                  <a:schemeClr val="bg1"/>
                </a:solidFill>
              </a:rPr>
              <a:t>از پردازش گرهای مجزا برای پردازش تصویر و </a:t>
            </a:r>
            <a:r>
              <a:rPr lang="fa-IR" dirty="0" smtClean="0">
                <a:solidFill>
                  <a:schemeClr val="bg1"/>
                </a:solidFill>
              </a:rPr>
              <a:t>کنترل</a:t>
            </a:r>
          </a:p>
          <a:p>
            <a:pPr lvl="1"/>
            <a:r>
              <a:rPr lang="fa-IR" dirty="0" smtClean="0">
                <a:solidFill>
                  <a:schemeClr val="bg1"/>
                </a:solidFill>
              </a:rPr>
              <a:t>شبیه </a:t>
            </a:r>
            <a:r>
              <a:rPr lang="fa-IR" dirty="0">
                <a:solidFill>
                  <a:schemeClr val="bg1"/>
                </a:solidFill>
              </a:rPr>
              <a:t>سازی مدل دینامیکی زمین </a:t>
            </a:r>
            <a:endParaRPr lang="fa-IR" dirty="0" smtClean="0">
              <a:solidFill>
                <a:schemeClr val="bg1"/>
              </a:solidFill>
            </a:endParaRPr>
          </a:p>
          <a:p>
            <a:pPr lvl="1"/>
            <a:r>
              <a:rPr lang="fa-IR" dirty="0" smtClean="0">
                <a:solidFill>
                  <a:schemeClr val="bg1"/>
                </a:solidFill>
              </a:rPr>
              <a:t>انتقال </a:t>
            </a:r>
            <a:r>
              <a:rPr lang="fa-IR" dirty="0">
                <a:solidFill>
                  <a:schemeClr val="bg1"/>
                </a:solidFill>
              </a:rPr>
              <a:t>به محیط فضای باز و استفاده از سنسور </a:t>
            </a:r>
            <a:r>
              <a:rPr lang="fa-IR" dirty="0" smtClean="0">
                <a:solidFill>
                  <a:schemeClr val="bg1"/>
                </a:solidFill>
              </a:rPr>
              <a:t>باد</a:t>
            </a:r>
          </a:p>
          <a:p>
            <a:pPr lvl="1"/>
            <a:r>
              <a:rPr lang="fa-IR" dirty="0" smtClean="0">
                <a:solidFill>
                  <a:schemeClr val="bg1"/>
                </a:solidFill>
              </a:rPr>
              <a:t>کنترل </a:t>
            </a:r>
            <a:r>
              <a:rPr lang="fa-IR" dirty="0">
                <a:solidFill>
                  <a:schemeClr val="bg1"/>
                </a:solidFill>
              </a:rPr>
              <a:t>و شناسایی فازی</a:t>
            </a:r>
            <a:endParaRPr lang="fa-IR" dirty="0">
              <a:solidFill>
                <a:schemeClr val="bg1"/>
              </a:solidFill>
            </a:endParaRPr>
          </a:p>
        </p:txBody>
      </p:sp>
      <p:grpSp>
        <p:nvGrpSpPr>
          <p:cNvPr id="7" name="RadioButtonSelected"/>
          <p:cNvGrpSpPr/>
          <p:nvPr>
            <p:custDataLst>
              <p:custData r:id="rId1"/>
            </p:custDataLst>
          </p:nvPr>
        </p:nvGrpSpPr>
        <p:grpSpPr>
          <a:xfrm>
            <a:off x="1147366" y="1747651"/>
            <a:ext cx="212430" cy="230832"/>
            <a:chOff x="4356895" y="3334651"/>
            <a:chExt cx="212430" cy="230832"/>
          </a:xfrm>
        </p:grpSpPr>
        <p:sp>
          <p:nvSpPr>
            <p:cNvPr id="8" name="Content"/>
            <p:cNvSpPr txBox="1"/>
            <p:nvPr/>
          </p:nvSpPr>
          <p:spPr>
            <a:xfrm>
              <a:off x="4356895" y="3334651"/>
              <a:ext cx="212430" cy="230832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356895" y="3390106"/>
              <a:ext cx="119960" cy="119922"/>
              <a:chOff x="4356895" y="3390106"/>
              <a:chExt cx="119960" cy="119922"/>
            </a:xfrm>
          </p:grpSpPr>
          <p:sp>
            <p:nvSpPr>
              <p:cNvPr id="10" name="Circle"/>
              <p:cNvSpPr>
                <a:spLocks/>
              </p:cNvSpPr>
              <p:nvPr/>
            </p:nvSpPr>
            <p:spPr>
              <a:xfrm>
                <a:off x="4356895" y="3390106"/>
                <a:ext cx="119960" cy="119922"/>
              </a:xfrm>
              <a:prstGeom prst="ellipse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InnerCircle"/>
              <p:cNvSpPr>
                <a:spLocks/>
              </p:cNvSpPr>
              <p:nvPr/>
            </p:nvSpPr>
            <p:spPr>
              <a:xfrm>
                <a:off x="4390432" y="3420972"/>
                <a:ext cx="58189" cy="5819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18</a:t>
            </a:fld>
            <a:r>
              <a:rPr lang="en-US" sz="1800" smtClean="0"/>
              <a:t>/19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553" y="1395065"/>
            <a:ext cx="1512000" cy="3600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270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8" r="12488"/>
          <a:stretch>
            <a:fillRect/>
          </a:stretch>
        </p:blipFill>
        <p:spPr/>
      </p:pic>
      <p:pic>
        <p:nvPicPr>
          <p:cNvPr id="10" name="Picture Placeholder 9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9" r="12529"/>
          <a:stretch>
            <a:fillRect/>
          </a:stretch>
        </p:blipFill>
        <p:spPr/>
      </p:pic>
      <p:pic>
        <p:nvPicPr>
          <p:cNvPr id="12" name="Picture Placeholder 11"/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6" r="12486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971600" y="5589240"/>
            <a:ext cx="4320480" cy="646331"/>
          </a:xfrm>
          <a:prstGeom prst="rect">
            <a:avLst/>
          </a:prstGeom>
          <a:noFill/>
          <a:scene3d>
            <a:camera prst="perspectiveHeroicExtremeLeftFacing"/>
            <a:lightRig rig="threePt" dir="t"/>
          </a:scene3d>
        </p:spPr>
        <p:txBody>
          <a:bodyPr wrap="square" rtlCol="1">
            <a:spAutoFit/>
          </a:bodyPr>
          <a:lstStyle/>
          <a:p>
            <a:r>
              <a:rPr lang="fa-IR" sz="3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با سپاس از توجه شما</a:t>
            </a:r>
            <a:endParaRPr lang="fa-IR" sz="36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D667-6EEB-4BAE-864C-239D5E6A4DE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1247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89748"/>
            <a:ext cx="7524328" cy="1251084"/>
          </a:xfrm>
        </p:spPr>
        <p:txBody>
          <a:bodyPr>
            <a:normAutofit/>
          </a:bodyPr>
          <a:lstStyle/>
          <a:p>
            <a:pPr algn="ctr" rtl="1"/>
            <a:r>
              <a:rPr lang="fa-IR" sz="3300" dirty="0" smtClean="0">
                <a:ln w="28575">
                  <a:noFill/>
                </a:ln>
                <a:solidFill>
                  <a:schemeClr val="accent1"/>
                </a:solidFill>
                <a:cs typeface="B Titr" panose="00000700000000000000" pitchFamily="2" charset="-78"/>
              </a:rPr>
              <a:t>فرود </a:t>
            </a:r>
            <a:r>
              <a:rPr lang="fa-IR" sz="3300" dirty="0">
                <a:ln w="28575">
                  <a:noFill/>
                </a:ln>
                <a:solidFill>
                  <a:schemeClr val="accent1"/>
                </a:solidFill>
                <a:cs typeface="B Titr" panose="00000700000000000000" pitchFamily="2" charset="-78"/>
              </a:rPr>
              <a:t>يک روبات کوادروتور با استفاده از پردازش تصوير در فضای بسته </a:t>
            </a:r>
            <a:endParaRPr lang="en-US" sz="3300" dirty="0">
              <a:ln w="28575">
                <a:noFill/>
              </a:ln>
              <a:solidFill>
                <a:schemeClr val="accent1"/>
              </a:solidFill>
              <a:cs typeface="B Titr" panose="00000700000000000000" pitchFamily="2" charset="-78"/>
            </a:endParaRPr>
          </a:p>
        </p:txBody>
      </p:sp>
      <p:sp>
        <p:nvSpPr>
          <p:cNvPr id="8" name="Oval 7"/>
          <p:cNvSpPr/>
          <p:nvPr/>
        </p:nvSpPr>
        <p:spPr>
          <a:xfrm>
            <a:off x="1521713" y="-12399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Oval 8"/>
          <p:cNvSpPr/>
          <p:nvPr/>
        </p:nvSpPr>
        <p:spPr>
          <a:xfrm>
            <a:off x="6209408" y="27134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Freeform: Shape 18"/>
          <p:cNvSpPr/>
          <p:nvPr/>
        </p:nvSpPr>
        <p:spPr>
          <a:xfrm>
            <a:off x="7368310" y="38610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7" name="Picture 6" descr="هفتمین كنفرانس بين المللي گرمايش، سرمايش و تهويه مطبوع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79982" y="15404"/>
            <a:ext cx="1070566" cy="11551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332656"/>
            <a:ext cx="7524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 smtClean="0">
                <a:solidFill>
                  <a:schemeClr val="bg1"/>
                </a:solidFill>
                <a:cs typeface="B Titr" panose="00000700000000000000" pitchFamily="2" charset="-78"/>
              </a:rPr>
              <a:t>جلسه دفاع کارشناسی</a:t>
            </a:r>
            <a:endParaRPr lang="en-US" sz="2400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653136"/>
            <a:ext cx="7524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6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ارائه دهنده : سیده پریسا داج خوش</a:t>
            </a:r>
          </a:p>
          <a:p>
            <a:pPr algn="ctr"/>
            <a:r>
              <a:rPr lang="fa-IR" sz="36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استاد راهنما : دکتر فرزانه عبداللهی</a:t>
            </a:r>
            <a:endParaRPr lang="en-US" sz="36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6234936"/>
            <a:ext cx="7524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 smtClean="0">
                <a:solidFill>
                  <a:schemeClr val="bg1"/>
                </a:solidFill>
                <a:cs typeface="B Titr" panose="00000700000000000000" pitchFamily="2" charset="-78"/>
              </a:rPr>
              <a:t>آبان ماه ۹۶</a:t>
            </a:r>
            <a:endParaRPr lang="en-US" sz="2400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2</a:t>
            </a:fld>
            <a:r>
              <a:rPr lang="en-US" sz="1800" smtClean="0"/>
              <a:t>/19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8173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هفتمین كنفرانس بين المللي گرمايش، سرمايش و تهويه مطبوع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79982" y="15404"/>
            <a:ext cx="1070566" cy="1155154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179512" y="692696"/>
            <a:ext cx="6896534" cy="515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fa-IR" dirty="0" smtClean="0">
                <a:cs typeface="B Titr" panose="00000700000000000000" pitchFamily="2" charset="-78"/>
              </a:rPr>
              <a:t>فهرست مطالب</a:t>
            </a:r>
            <a:endParaRPr lang="en-US" dirty="0">
              <a:cs typeface="B Titr" panose="00000700000000000000" pitchFamily="2" charset="-78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533401" y="2336872"/>
            <a:ext cx="6342856" cy="4476503"/>
          </a:xfrm>
          <a:prstGeom prst="rect">
            <a:avLst/>
          </a:prstGeom>
        </p:spPr>
        <p:txBody>
          <a:bodyPr numCol="2" rtlCol="1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r" rtl="1">
              <a:buFont typeface="+mj-lt"/>
              <a:buAutoNum type="arabicPeriod"/>
            </a:pPr>
            <a:r>
              <a:rPr lang="fa-IR" sz="2800" dirty="0" smtClean="0">
                <a:solidFill>
                  <a:schemeClr val="bg1"/>
                </a:solidFill>
                <a:cs typeface="B Nazanin" panose="00000400000000000000" pitchFamily="2" charset="-78"/>
              </a:rPr>
              <a:t>معرفی پروژه</a:t>
            </a:r>
            <a:endParaRPr lang="en-US" sz="2800" dirty="0" smtClean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lvl="1" algn="r" rtl="1">
              <a:buFont typeface="Trebuchet MS" panose="020B0603020202020204" pitchFamily="34" charset="0"/>
              <a:buChar char="▪"/>
            </a:pPr>
            <a:r>
              <a:rPr lang="fa-IR" sz="2400" dirty="0" smtClean="0">
                <a:solidFill>
                  <a:schemeClr val="bg1"/>
                </a:solidFill>
                <a:cs typeface="B Nazanin" panose="00000400000000000000" pitchFamily="2" charset="-78"/>
              </a:rPr>
              <a:t>اهداف</a:t>
            </a:r>
            <a:endParaRPr lang="en-US" sz="2400" dirty="0" smtClean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lvl="1" algn="r" rtl="1">
              <a:buFont typeface="Trebuchet MS" panose="020B0603020202020204" pitchFamily="34" charset="0"/>
              <a:buChar char="▪"/>
            </a:pPr>
            <a:r>
              <a:rPr lang="fa-IR" sz="2400" dirty="0" smtClean="0">
                <a:solidFill>
                  <a:schemeClr val="bg1"/>
                </a:solidFill>
                <a:cs typeface="B Nazanin" panose="00000400000000000000" pitchFamily="2" charset="-78"/>
              </a:rPr>
              <a:t>ساختار</a:t>
            </a:r>
            <a:endParaRPr lang="en-US" sz="2400" dirty="0" smtClean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lvl="1" algn="r" rtl="1">
              <a:buFont typeface="Trebuchet MS" panose="020B0603020202020204" pitchFamily="34" charset="0"/>
              <a:buChar char="▪"/>
            </a:pPr>
            <a:r>
              <a:rPr lang="fa-IR" sz="2400" dirty="0" smtClean="0">
                <a:solidFill>
                  <a:schemeClr val="bg1"/>
                </a:solidFill>
                <a:cs typeface="B Nazanin" panose="00000400000000000000" pitchFamily="2" charset="-78"/>
              </a:rPr>
              <a:t>کاربرد ها</a:t>
            </a:r>
            <a:endParaRPr lang="en-US" sz="2400" dirty="0" smtClean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514350" indent="-514350" algn="r" rtl="1">
              <a:buFont typeface="+mj-lt"/>
              <a:buAutoNum type="arabicPeriod"/>
            </a:pPr>
            <a:r>
              <a:rPr lang="fa-IR" sz="2800" dirty="0" smtClean="0">
                <a:solidFill>
                  <a:schemeClr val="bg1"/>
                </a:solidFill>
                <a:cs typeface="B Nazanin" panose="00000400000000000000" pitchFamily="2" charset="-78"/>
              </a:rPr>
              <a:t>چالش ها</a:t>
            </a:r>
          </a:p>
          <a:p>
            <a:pPr lvl="1" algn="r" rtl="1">
              <a:buFont typeface="Trebuchet MS" panose="020B0603020202020204" pitchFamily="34" charset="0"/>
              <a:buChar char="▪"/>
            </a:pPr>
            <a:r>
              <a:rPr lang="fa-IR" sz="2400" dirty="0" smtClean="0">
                <a:solidFill>
                  <a:schemeClr val="bg1"/>
                </a:solidFill>
                <a:cs typeface="B Nazanin" panose="00000400000000000000" pitchFamily="2" charset="-78"/>
              </a:rPr>
              <a:t>مدلسازی</a:t>
            </a:r>
          </a:p>
          <a:p>
            <a:pPr lvl="1" algn="r" rtl="1">
              <a:buFont typeface="Trebuchet MS" panose="020B0603020202020204" pitchFamily="34" charset="0"/>
              <a:buChar char="▪"/>
            </a:pPr>
            <a:r>
              <a:rPr lang="fa-IR" sz="2400" dirty="0" smtClean="0">
                <a:solidFill>
                  <a:schemeClr val="bg1"/>
                </a:solidFill>
                <a:cs typeface="B Nazanin" panose="00000400000000000000" pitchFamily="2" charset="-78"/>
              </a:rPr>
              <a:t>خواندن حسگرها</a:t>
            </a:r>
            <a:endParaRPr lang="fa-IR" sz="2400" dirty="0" smtClean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lvl="1" algn="r" rtl="1">
              <a:buFont typeface="Trebuchet MS" panose="020B0603020202020204" pitchFamily="34" charset="0"/>
              <a:buChar char="▪"/>
            </a:pPr>
            <a:r>
              <a:rPr lang="fa-IR" sz="2400" dirty="0" smtClean="0">
                <a:solidFill>
                  <a:schemeClr val="bg1"/>
                </a:solidFill>
                <a:cs typeface="B Nazanin" panose="00000400000000000000" pitchFamily="2" charset="-78"/>
              </a:rPr>
              <a:t>موقعیت یابی و کنترل</a:t>
            </a:r>
            <a:endParaRPr lang="fa-IR" sz="2400" dirty="0" smtClean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514350" indent="-514350" algn="r" rtl="1">
              <a:buFont typeface="+mj-lt"/>
              <a:buAutoNum type="arabicPeriod"/>
            </a:pPr>
            <a:r>
              <a:rPr lang="fa-IR" sz="2800" dirty="0" smtClean="0">
                <a:solidFill>
                  <a:schemeClr val="bg1"/>
                </a:solidFill>
                <a:cs typeface="B Nazanin" panose="00000400000000000000" pitchFamily="2" charset="-78"/>
              </a:rPr>
              <a:t>شبیه سازی</a:t>
            </a:r>
          </a:p>
          <a:p>
            <a:pPr lvl="1" algn="r" rtl="1">
              <a:buFont typeface="Trebuchet MS" panose="020B0603020202020204" pitchFamily="34" charset="0"/>
              <a:buChar char="▪"/>
            </a:pPr>
            <a:r>
              <a:rPr lang="fa-IR" sz="2400" dirty="0">
                <a:solidFill>
                  <a:schemeClr val="bg1"/>
                </a:solidFill>
                <a:cs typeface="B Nazanin" panose="00000400000000000000" pitchFamily="2" charset="-78"/>
              </a:rPr>
              <a:t>پارامترهای روبات</a:t>
            </a:r>
          </a:p>
          <a:p>
            <a:pPr lvl="1" algn="r" rtl="1">
              <a:buFont typeface="Trebuchet MS" panose="020B0603020202020204" pitchFamily="34" charset="0"/>
              <a:buChar char="▪"/>
            </a:pPr>
            <a:r>
              <a:rPr lang="fa-IR" sz="2400" dirty="0">
                <a:solidFill>
                  <a:schemeClr val="bg1"/>
                </a:solidFill>
                <a:cs typeface="B Nazanin" panose="00000400000000000000" pitchFamily="2" charset="-78"/>
              </a:rPr>
              <a:t>شبیه سازی پرواز</a:t>
            </a:r>
          </a:p>
          <a:p>
            <a:pPr lvl="1" algn="r" rtl="1">
              <a:buFont typeface="Trebuchet MS" panose="020B0603020202020204" pitchFamily="34" charset="0"/>
              <a:buChar char="▪"/>
            </a:pPr>
            <a:r>
              <a:rPr lang="fa-IR" sz="2400" dirty="0">
                <a:solidFill>
                  <a:schemeClr val="bg1"/>
                </a:solidFill>
                <a:cs typeface="B Nazanin" panose="00000400000000000000" pitchFamily="2" charset="-78"/>
              </a:rPr>
              <a:t>شبیه سازی فرود</a:t>
            </a:r>
          </a:p>
          <a:p>
            <a:pPr marL="514350" indent="-514350" algn="r" rtl="1">
              <a:buFont typeface="+mj-lt"/>
              <a:buAutoNum type="arabicPeriod"/>
            </a:pPr>
            <a:r>
              <a:rPr lang="fa-IR" sz="2800" dirty="0" smtClean="0">
                <a:solidFill>
                  <a:schemeClr val="bg1"/>
                </a:solidFill>
                <a:cs typeface="B Nazanin" panose="00000400000000000000" pitchFamily="2" charset="-78"/>
              </a:rPr>
              <a:t>پیاده </a:t>
            </a:r>
            <a:r>
              <a:rPr lang="fa-IR" sz="2800" dirty="0" smtClean="0">
                <a:solidFill>
                  <a:schemeClr val="bg1"/>
                </a:solidFill>
                <a:cs typeface="B Nazanin" panose="00000400000000000000" pitchFamily="2" charset="-78"/>
              </a:rPr>
              <a:t>سازی</a:t>
            </a:r>
          </a:p>
          <a:p>
            <a:pPr lvl="1" algn="r" rtl="1">
              <a:buFont typeface="Wingdings" panose="05000000000000000000" pitchFamily="2" charset="2"/>
              <a:buChar char="§"/>
            </a:pPr>
            <a:r>
              <a:rPr lang="fa-IR" dirty="0">
                <a:solidFill>
                  <a:schemeClr val="bg1"/>
                </a:solidFill>
              </a:rPr>
              <a:t>سخت افزار</a:t>
            </a:r>
          </a:p>
          <a:p>
            <a:pPr lvl="2" algn="r" rtl="1">
              <a:buFont typeface="Courier New" panose="02070309020205020404" pitchFamily="49" charset="0"/>
              <a:buChar char="o"/>
            </a:pPr>
            <a:r>
              <a:rPr lang="fa-IR" dirty="0">
                <a:solidFill>
                  <a:schemeClr val="bg1"/>
                </a:solidFill>
              </a:rPr>
              <a:t>مکانیک</a:t>
            </a:r>
          </a:p>
          <a:p>
            <a:pPr lvl="2" algn="r" rtl="1">
              <a:buFont typeface="Courier New" panose="02070309020205020404" pitchFamily="49" charset="0"/>
              <a:buChar char="o"/>
            </a:pPr>
            <a:r>
              <a:rPr lang="fa-IR" dirty="0">
                <a:solidFill>
                  <a:schemeClr val="bg1"/>
                </a:solidFill>
              </a:rPr>
              <a:t>الکترونیک</a:t>
            </a:r>
          </a:p>
          <a:p>
            <a:pPr lvl="1" algn="r" rtl="1">
              <a:buFont typeface="Wingdings" panose="05000000000000000000" pitchFamily="2" charset="2"/>
              <a:buChar char="§"/>
            </a:pPr>
            <a:r>
              <a:rPr lang="fa-IR" dirty="0">
                <a:solidFill>
                  <a:schemeClr val="bg1"/>
                </a:solidFill>
              </a:rPr>
              <a:t>نرم افزار</a:t>
            </a:r>
          </a:p>
          <a:p>
            <a:pPr lvl="2" algn="r" rtl="1">
              <a:buFont typeface="Courier New" panose="02070309020205020404" pitchFamily="49" charset="0"/>
              <a:buChar char="o"/>
            </a:pPr>
            <a:r>
              <a:rPr lang="fa-IR" dirty="0">
                <a:solidFill>
                  <a:schemeClr val="bg1"/>
                </a:solidFill>
              </a:rPr>
              <a:t>پردازش تصویر</a:t>
            </a:r>
          </a:p>
          <a:p>
            <a:pPr lvl="2" algn="r" rtl="1">
              <a:buFont typeface="Courier New" panose="02070309020205020404" pitchFamily="49" charset="0"/>
              <a:buChar char="o"/>
            </a:pPr>
            <a:r>
              <a:rPr lang="fa-IR" dirty="0">
                <a:solidFill>
                  <a:schemeClr val="bg1"/>
                </a:solidFill>
              </a:rPr>
              <a:t> </a:t>
            </a:r>
            <a:r>
              <a:rPr lang="fa-IR" dirty="0" smtClean="0">
                <a:solidFill>
                  <a:schemeClr val="bg1"/>
                </a:solidFill>
              </a:rPr>
              <a:t>کنترل</a:t>
            </a:r>
            <a:endParaRPr lang="fa-IR" sz="2600" dirty="0" smtClean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514350" indent="-514350" algn="r" rtl="1">
              <a:buFont typeface="+mj-lt"/>
              <a:buAutoNum type="arabicPeriod"/>
            </a:pPr>
            <a:r>
              <a:rPr lang="fa-IR" sz="2800" dirty="0" smtClean="0">
                <a:solidFill>
                  <a:schemeClr val="bg1"/>
                </a:solidFill>
                <a:cs typeface="B Nazanin" panose="00000400000000000000" pitchFamily="2" charset="-78"/>
              </a:rPr>
              <a:t>نتیجه گیری</a:t>
            </a:r>
          </a:p>
          <a:p>
            <a:pPr lvl="1" algn="r" rtl="1">
              <a:buFont typeface="Wingdings" panose="05000000000000000000" pitchFamily="2" charset="2"/>
              <a:buChar char="§"/>
            </a:pPr>
            <a:r>
              <a:rPr lang="fa-IR" dirty="0" smtClean="0">
                <a:solidFill>
                  <a:schemeClr val="bg1"/>
                </a:solidFill>
                <a:cs typeface="B Nazanin" panose="00000400000000000000" pitchFamily="2" charset="-78"/>
              </a:rPr>
              <a:t>دستاورد ها</a:t>
            </a:r>
          </a:p>
          <a:p>
            <a:pPr lvl="1" algn="r" rtl="1">
              <a:buFont typeface="Wingdings" panose="05000000000000000000" pitchFamily="2" charset="2"/>
              <a:buChar char="§"/>
            </a:pPr>
            <a:r>
              <a:rPr lang="fa-IR" dirty="0" smtClean="0">
                <a:solidFill>
                  <a:schemeClr val="bg1"/>
                </a:solidFill>
                <a:cs typeface="B Nazanin" panose="00000400000000000000" pitchFamily="2" charset="-78"/>
              </a:rPr>
              <a:t>پیشنهادات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3</a:t>
            </a:fld>
            <a:r>
              <a:rPr lang="en-US" sz="1800" smtClean="0"/>
              <a:t>/22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6310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0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0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0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20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0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20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20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2000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2000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0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2000"/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0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2000"/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60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2000"/>
                                        <p:tgtEl>
                                          <p:spTgt spid="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80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2000"/>
                                        <p:tgtEl>
                                          <p:spTgt spid="1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0"/>
                            </p:stCondLst>
                            <p:childTnLst>
                              <p:par>
                                <p:cTn id="6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2000"/>
                                        <p:tgtEl>
                                          <p:spTgt spid="1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2000"/>
                            </p:stCondLst>
                            <p:childTnLst>
                              <p:par>
                                <p:cTn id="6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2000"/>
                                        <p:tgtEl>
                                          <p:spTgt spid="1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4000"/>
                            </p:stCondLst>
                            <p:childTnLst>
                              <p:par>
                                <p:cTn id="7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2000"/>
                                        <p:tgtEl>
                                          <p:spTgt spid="1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6000"/>
                            </p:stCondLst>
                            <p:childTnLst>
                              <p:par>
                                <p:cTn id="7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2000"/>
                                        <p:tgtEl>
                                          <p:spTgt spid="1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8000"/>
                            </p:stCondLst>
                            <p:childTnLst>
                              <p:par>
                                <p:cTn id="8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2000"/>
                                        <p:tgtEl>
                                          <p:spTgt spid="1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2000"/>
                                        <p:tgtEl>
                                          <p:spTgt spid="1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2000"/>
                            </p:stCondLst>
                            <p:childTnLst>
                              <p:par>
                                <p:cTn id="8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2000"/>
                                        <p:tgtEl>
                                          <p:spTgt spid="1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/>
          <p:cNvSpPr txBox="1">
            <a:spLocks/>
          </p:cNvSpPr>
          <p:nvPr/>
        </p:nvSpPr>
        <p:spPr>
          <a:xfrm>
            <a:off x="179512" y="692696"/>
            <a:ext cx="6896534" cy="515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B Titr" panose="00000700000000000000" pitchFamily="2" charset="-78"/>
              </a:defRPr>
            </a:lvl1pPr>
          </a:lstStyle>
          <a:p>
            <a:r>
              <a:rPr lang="fa-IR" smtClean="0"/>
              <a:t>معرفی پروژه</a:t>
            </a:r>
            <a:endParaRPr lang="en-US" dirty="0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533401" y="2336873"/>
            <a:ext cx="6342856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Wingdings" panose="05000000000000000000" pitchFamily="2" charset="2"/>
              <a:buChar char="§"/>
            </a:pPr>
            <a:r>
              <a:rPr lang="fa-IR" sz="2800" smtClean="0">
                <a:solidFill>
                  <a:schemeClr val="bg1"/>
                </a:solidFill>
                <a:cs typeface="B Nazanin" panose="00000400000000000000" pitchFamily="2" charset="-78"/>
              </a:rPr>
              <a:t>اهداف پروژه</a:t>
            </a:r>
            <a:endParaRPr lang="en-US" sz="2800" smtClean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lvl="1" algn="r" rtl="1">
              <a:buFont typeface="Wingdings" panose="05000000000000000000" pitchFamily="2" charset="2"/>
              <a:buChar char="§"/>
            </a:pPr>
            <a:r>
              <a:rPr lang="fa-IR" sz="2400" smtClean="0">
                <a:solidFill>
                  <a:schemeClr val="bg1"/>
                </a:solidFill>
                <a:cs typeface="B Nazanin" panose="00000400000000000000" pitchFamily="2" charset="-78"/>
              </a:rPr>
              <a:t>ساخت</a:t>
            </a:r>
            <a:endParaRPr lang="en-US" sz="2400" smtClean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lvl="1" algn="r" rtl="1">
              <a:buFont typeface="Wingdings" panose="05000000000000000000" pitchFamily="2" charset="2"/>
              <a:buChar char="§"/>
            </a:pPr>
            <a:r>
              <a:rPr lang="fa-IR" sz="2400" smtClean="0">
                <a:solidFill>
                  <a:schemeClr val="bg1"/>
                </a:solidFill>
                <a:cs typeface="B Nazanin" panose="00000400000000000000" pitchFamily="2" charset="-78"/>
              </a:rPr>
              <a:t>کنترل</a:t>
            </a:r>
            <a:endParaRPr lang="en-US" sz="2400" smtClean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lvl="1" algn="r" rtl="1">
              <a:buFont typeface="Wingdings" panose="05000000000000000000" pitchFamily="2" charset="2"/>
              <a:buChar char="§"/>
            </a:pPr>
            <a:r>
              <a:rPr lang="fa-IR" sz="2400" smtClean="0">
                <a:solidFill>
                  <a:schemeClr val="bg1"/>
                </a:solidFill>
                <a:cs typeface="B Nazanin" panose="00000400000000000000" pitchFamily="2" charset="-78"/>
              </a:rPr>
              <a:t>پردازش تصویر</a:t>
            </a:r>
            <a:endParaRPr lang="en-US" sz="2400" smtClean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lvl="1" algn="r" rtl="1">
              <a:buFont typeface="Wingdings" panose="05000000000000000000" pitchFamily="2" charset="2"/>
              <a:buChar char="§"/>
            </a:pPr>
            <a:r>
              <a:rPr lang="fa-IR" sz="2400" smtClean="0">
                <a:solidFill>
                  <a:schemeClr val="bg1"/>
                </a:solidFill>
                <a:cs typeface="B Nazanin" panose="00000400000000000000" pitchFamily="2" charset="-78"/>
              </a:rPr>
              <a:t>فرود</a:t>
            </a:r>
            <a:endParaRPr lang="en-US" sz="24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43910" y="1391568"/>
            <a:ext cx="1512000" cy="3600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006" y="4740801"/>
            <a:ext cx="1914525" cy="2390775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sp>
        <p:nvSpPr>
          <p:cNvPr id="31" name="Title 6"/>
          <p:cNvSpPr txBox="1">
            <a:spLocks/>
          </p:cNvSpPr>
          <p:nvPr/>
        </p:nvSpPr>
        <p:spPr>
          <a:xfrm>
            <a:off x="2003716" y="61986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pic>
        <p:nvPicPr>
          <p:cNvPr id="32" name="Picture 31" descr="What Age Can Kids Start Using Quadcopters? – Digitoys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3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4940965"/>
            <a:ext cx="3066999" cy="1146291"/>
          </a:xfrm>
          <a:prstGeom prst="rect">
            <a:avLst/>
          </a:prstGeom>
        </p:spPr>
      </p:pic>
      <p:grpSp>
        <p:nvGrpSpPr>
          <p:cNvPr id="33" name="RadioButtonSelected"/>
          <p:cNvGrpSpPr/>
          <p:nvPr>
            <p:custDataLst>
              <p:custData r:id="rId1"/>
            </p:custDataLst>
          </p:nvPr>
        </p:nvGrpSpPr>
        <p:grpSpPr>
          <a:xfrm>
            <a:off x="7346510" y="1749647"/>
            <a:ext cx="212430" cy="230832"/>
            <a:chOff x="4356895" y="3334651"/>
            <a:chExt cx="212430" cy="230832"/>
          </a:xfrm>
        </p:grpSpPr>
        <p:sp>
          <p:nvSpPr>
            <p:cNvPr id="34" name="Content"/>
            <p:cNvSpPr txBox="1"/>
            <p:nvPr/>
          </p:nvSpPr>
          <p:spPr>
            <a:xfrm>
              <a:off x="4356895" y="3334651"/>
              <a:ext cx="212430" cy="230832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4356895" y="3390106"/>
              <a:ext cx="119960" cy="119922"/>
              <a:chOff x="4356895" y="3390106"/>
              <a:chExt cx="119960" cy="119922"/>
            </a:xfrm>
          </p:grpSpPr>
          <p:sp>
            <p:nvSpPr>
              <p:cNvPr id="36" name="Circle"/>
              <p:cNvSpPr>
                <a:spLocks/>
              </p:cNvSpPr>
              <p:nvPr/>
            </p:nvSpPr>
            <p:spPr>
              <a:xfrm>
                <a:off x="4356895" y="3390106"/>
                <a:ext cx="119960" cy="119922"/>
              </a:xfrm>
              <a:prstGeom prst="ellipse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InnerCircle"/>
              <p:cNvSpPr>
                <a:spLocks/>
              </p:cNvSpPr>
              <p:nvPr/>
            </p:nvSpPr>
            <p:spPr>
              <a:xfrm>
                <a:off x="4390432" y="3420972"/>
                <a:ext cx="58189" cy="5819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4</a:t>
            </a:fld>
            <a:r>
              <a:rPr lang="en-US" sz="1800" smtClean="0"/>
              <a:t>/19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5395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0.00023 L -0.00729 0.00277 C -0.00833 0.00324 -0.00937 0.00347 -0.01041 0.00393 C -0.01198 0.00462 -0.01371 0.00601 -0.01545 0.00671 C -0.01771 0.00787 -0.01996 0.00856 -0.02222 0.00972 C -0.02309 0.01018 -0.02413 0.01111 -0.02517 0.0118 C -0.02656 0.0125 -0.02812 0.01273 -0.02951 0.01365 C -0.06198 0.03449 -0.03871 0.02083 -0.05243 0.02754 C -0.05642 0.02939 -0.06024 0.03194 -0.06441 0.03356 C -0.06875 0.03518 -0.07326 0.03611 -0.0776 0.0375 C -0.08055 0.03842 -0.07969 0.03888 -0.08281 0.03935 C -0.09323 0.0412 -0.11406 0.04444 -0.11406 0.04467 C -0.11493 0.04467 -0.11597 0.0449 -0.11701 0.04537 C -0.11805 0.04583 -0.11875 0.04699 -0.11996 0.04722 C -0.1243 0.04837 -0.12882 0.04814 -0.13316 0.0493 C -0.13576 0.05 -0.13819 0.05046 -0.14062 0.05115 C -0.15486 0.05555 -0.14462 0.05324 -0.15399 0.05532 C -0.16041 0.05879 -0.16666 0.06273 -0.17326 0.06597 C -0.17448 0.06666 -0.17569 0.06666 -0.17691 0.06712 C -0.17795 0.06736 -0.17899 0.06782 -0.17986 0.06805 C -0.18107 0.06851 -0.18246 0.06875 -0.18368 0.06898 C -0.20833 0.07685 -0.19739 0.07453 -0.21041 0.07685 L -0.22205 0.08194 C -0.22309 0.08217 -0.22413 0.08287 -0.22517 0.08287 C -0.23055 0.08356 -0.25538 0.08472 -0.2592 0.08495 C -0.27535 0.08796 -0.26632 0.08657 -0.29913 0.08495 C -0.3 0.08472 -0.30069 0.08402 -0.30139 0.08379 C -0.30503 0.08287 -0.30885 0.08194 -0.3125 0.08078 C -0.31475 0.08032 -0.31701 0.07986 -0.3191 0.07893 C -0.32482 0.07662 -0.3309 0.07476 -0.33628 0.07106 C -0.34653 0.06342 -0.35903 0.05949 -0.36736 0.04837 C -0.36823 0.04699 -0.3691 0.04537 -0.37031 0.04444 C -0.37153 0.04328 -0.37465 0.04236 -0.37465 0.04259 C -0.37743 0.03935 -0.38021 0.03657 -0.38281 0.03356 C -0.38385 0.03217 -0.38472 0.03078 -0.38576 0.02962 C -0.3868 0.02847 -0.38802 0.02777 -0.38871 0.02662 C -0.38993 0.02476 -0.39062 0.02245 -0.39184 0.0206 C -0.39236 0.01944 -0.39323 0.01875 -0.39392 0.01759 C -0.39548 0.01504 -0.39844 0.00972 -0.39844 0.00995 C -0.39896 0.0074 -0.3993 0.00509 -0.39982 0.00277 C -0.40225 -0.00487 -0.40729 -0.01991 -0.40729 -0.01968 C -0.40781 -0.02385 -0.40868 -0.02917 -0.40955 -0.03264 C -0.40972 -0.0338 -0.40989 -0.03473 -0.41024 -0.03565 C -0.41076 -0.03704 -0.41128 -0.0382 -0.4118 -0.03959 L -0.41319 -0.04746 C -0.41354 -0.04885 -0.41371 -0.05024 -0.41406 -0.05139 C -0.41423 -0.05301 -0.41441 -0.05487 -0.41475 -0.05649 C -0.4151 -0.05811 -0.41562 -0.05973 -0.41614 -0.06135 C -0.41666 -0.06598 -0.41701 -0.07061 -0.41771 -0.07524 C -0.41805 -0.07732 -0.41875 -0.07917 -0.4191 -0.08102 C -0.41944 -0.08264 -0.41962 -0.0845 -0.41996 -0.08612 C -0.42014 -0.08727 -0.42048 -0.08866 -0.42066 -0.09005 C -0.421 -0.0919 -0.421 -0.09399 -0.42135 -0.09584 C -0.42153 -0.09723 -0.42187 -0.09862 -0.42205 -0.09977 C -0.42274 -0.10417 -0.42309 -0.10857 -0.42361 -0.11274 C -0.42378 -0.11366 -0.42413 -0.11459 -0.4243 -0.11575 C -0.42517 -0.11899 -0.42587 -0.12223 -0.42656 -0.12547 C -0.42673 -0.12663 -0.42708 -0.12755 -0.42725 -0.12848 C -0.4276 -0.1301 -0.42778 -0.13195 -0.42812 -0.13357 C -0.4283 -0.1345 -0.42864 -0.13542 -0.42882 -0.13635 C -0.42951 -0.14075 -0.43021 -0.14491 -0.43107 -0.14931 C -0.43142 -0.15163 -0.43212 -0.15394 -0.43246 -0.15625 C -0.43316 -0.15926 -0.43368 -0.16505 -0.43403 -0.16806 C -0.4342 -0.172 -0.43437 -0.17593 -0.43472 -0.17987 C -0.43507 -0.1838 -0.43576 -0.18774 -0.43611 -0.19167 C -0.43594 -0.21875 -0.43594 -0.24584 -0.43541 -0.27269 C -0.43541 -0.27408 -0.43489 -0.27547 -0.43472 -0.27663 C -0.43403 -0.28334 -0.43368 -0.28982 -0.43316 -0.29653 C -0.43281 -0.30255 -0.43264 -0.30741 -0.43177 -0.3132 C -0.43125 -0.31598 -0.4309 -0.31852 -0.43021 -0.32107 C -0.42916 -0.325 -0.42482 -0.33473 -0.42361 -0.33797 C -0.42239 -0.34121 -0.42135 -0.34468 -0.41996 -0.34792 C -0.41944 -0.34885 -0.41892 -0.34977 -0.4184 -0.3507 C -0.41771 -0.35209 -0.41684 -0.35325 -0.41614 -0.35487 C -0.41562 -0.35602 -0.41545 -0.35764 -0.41475 -0.3588 C -0.41267 -0.36227 -0.41007 -0.36505 -0.40798 -0.36852 C -0.40712 -0.37014 -0.4066 -0.372 -0.4059 -0.37362 C -0.40434 -0.37663 -0.40104 -0.38288 -0.39982 -0.3845 C -0.39913 -0.38565 -0.39791 -0.38635 -0.39687 -0.38727 C -0.39444 -0.39051 -0.39219 -0.39422 -0.38958 -0.39723 C -0.38785 -0.39931 -0.38611 -0.40116 -0.38437 -0.40325 C -0.38003 -0.40857 -0.37986 -0.41019 -0.37396 -0.41505 C -0.37274 -0.41598 -0.37153 -0.41713 -0.37031 -0.41806 C -0.36007 -0.42477 -0.37396 -0.41413 -0.36215 -0.42292 C -0.36128 -0.42338 -0.36076 -0.42454 -0.35989 -0.425 C -0.35764 -0.42616 -0.35191 -0.42663 -0.35035 -0.42686 C -0.34774 -0.42732 -0.34531 -0.42825 -0.34288 -0.42894 C -0.34097 -0.42917 -0.33889 -0.4294 -0.33698 -0.42987 C -0.32934 -0.43125 -0.32587 -0.43334 -0.31614 -0.4338 L -0.29844 -0.43473 L -0.25694 -0.4338 C -0.25521 -0.43357 -0.25416 -0.43079 -0.25243 -0.42987 L -0.24948 -0.42778 C -0.24809 -0.422 -0.25 -0.42755 -0.24583 -0.42292 C -0.24392 -0.42084 -0.24271 -0.41783 -0.24062 -0.41598 C -0.23854 -0.41413 -0.23802 -0.41389 -0.23628 -0.41112 C -0.23559 -0.41019 -0.23524 -0.40903 -0.23472 -0.40811 C -0.23107 -0.40163 -0.23142 -0.40348 -0.22812 -0.39538 C -0.22743 -0.39375 -0.22708 -0.3919 -0.22656 -0.39028 C -0.22569 -0.38774 -0.22465 -0.38496 -0.22361 -0.38241 C -0.22309 -0.38102 -0.22239 -0.37987 -0.22205 -0.37848 C -0.22031 -0.37107 -0.22135 -0.37431 -0.2191 -0.36852 C -0.21875 -0.36528 -0.21823 -0.36204 -0.21771 -0.3588 C -0.21493 -0.34422 -0.21719 -0.36181 -0.21545 -0.34584 C -0.21562 -0.32385 -0.21545 -0.30163 -0.21614 -0.27963 C -0.21632 -0.27755 -0.21632 -0.27477 -0.21771 -0.27385 C -0.22118 -0.27107 -0.22899 -0.26922 -0.23403 -0.26783 C -0.23594 -0.2669 -0.24028 -0.26436 -0.24219 -0.26389 C -0.2434 -0.26343 -0.24462 -0.2632 -0.24583 -0.26297 C -0.24757 -0.2625 -0.2493 -0.26227 -0.25104 -0.26181 C -0.25208 -0.26158 -0.25295 -0.26112 -0.25399 -0.26088 C -0.25764 -0.26042 -0.26146 -0.26019 -0.2651 -0.25996 C -0.27448 -0.26065 -0.28385 -0.26065 -0.29323 -0.26181 C -0.29548 -0.26227 -0.29774 -0.26366 -0.29982 -0.26482 C -0.30139 -0.26575 -0.30295 -0.26667 -0.30434 -0.26783 C -0.31059 -0.27223 -0.30937 -0.2713 -0.31319 -0.27477 C -0.31406 -0.27639 -0.31475 -0.27801 -0.31545 -0.27963 C -0.31597 -0.28079 -0.31666 -0.28149 -0.31701 -0.28264 C -0.31927 -0.28982 -0.3158 -0.28334 -0.3191 -0.29051 C -0.31979 -0.2919 -0.32083 -0.29306 -0.32135 -0.29445 C -0.32205 -0.29607 -0.32222 -0.29792 -0.32291 -0.29954 C -0.32344 -0.30093 -0.3243 -0.30209 -0.32517 -0.30348 C -0.32743 -0.30764 -0.32587 -0.3051 -0.32812 -0.31019 C -0.32882 -0.31204 -0.32969 -0.31343 -0.33021 -0.31528 C -0.33437 -0.32732 -0.33125 -0.31899 -0.33316 -0.32709 C -0.33368 -0.32871 -0.3342 -0.33033 -0.33472 -0.33195 L -0.33628 -0.3419 C -0.33646 -0.34352 -0.3368 -0.34514 -0.33698 -0.34676 C -0.3375 -0.3507 -0.33785 -0.35487 -0.33837 -0.3588 C -0.33871 -0.36042 -0.33889 -0.36204 -0.33923 -0.36366 C -0.33941 -0.36505 -0.33975 -0.36621 -0.33993 -0.3676 C -0.34028 -0.37014 -0.34028 -0.37292 -0.34062 -0.37547 C -0.34114 -0.37917 -0.34184 -0.38079 -0.34288 -0.3845 C -0.34305 -0.38889 -0.34323 -0.39352 -0.34357 -0.39815 C -0.34375 -0.39954 -0.34427 -0.40093 -0.34427 -0.40209 C -0.34462 -0.4051 -0.34479 -0.40811 -0.34514 -0.41112 C -0.34462 -0.44075 -0.34462 -0.47038 -0.34357 -0.5 C -0.34357 -0.50209 -0.34253 -0.50394 -0.34219 -0.50579 C -0.34149 -0.5088 -0.34132 -0.51181 -0.34062 -0.51482 C -0.3401 -0.5169 -0.33906 -0.51875 -0.33837 -0.52061 C -0.3375 -0.52385 -0.33715 -0.52732 -0.33628 -0.53056 C -0.33576 -0.53195 -0.33524 -0.53334 -0.33472 -0.5345 C -0.33316 -0.5382 -0.33264 -0.53936 -0.33107 -0.54237 C -0.32969 -0.54815 -0.33107 -0.54306 -0.32812 -0.55047 C -0.32621 -0.5551 -0.32621 -0.55649 -0.32361 -0.56019 C -0.32118 -0.56366 -0.3184 -0.56667 -0.31614 -0.57014 C -0.31302 -0.575 -0.31076 -0.58149 -0.3066 -0.58496 C -0.30382 -0.58704 -0.3026 -0.5882 -0.29982 -0.58982 C -0.29861 -0.59051 -0.29739 -0.59098 -0.29618 -0.5919 C -0.2783 -0.60394 -0.26094 -0.6169 -0.24288 -0.62848 C -0.23611 -0.63264 -0.22934 -0.63704 -0.22205 -0.63936 L -0.17621 -0.65417 C -0.1743 -0.65463 -0.17222 -0.65556 -0.17031 -0.65602 C -0.16528 -0.65741 -0.16041 -0.6588 -0.15538 -0.65996 C -0.15052 -0.66112 -0.14062 -0.66297 -0.14062 -0.66274 C -0.13264 -0.66644 -0.13941 -0.66413 -0.12812 -0.66598 C -0.12673 -0.66621 -0.12552 -0.66667 -0.1243 -0.6669 C -0.12083 -0.66737 -0.11736 -0.6676 -0.11406 -0.66783 C -0.10694 -0.66875 -0.10312 -0.67014 -0.09548 -0.67176 C -0.09184 -0.67269 -0.08802 -0.67338 -0.08437 -0.67385 C -0.07691 -0.67477 -0.06337 -0.67547 -0.05694 -0.6757 C -0.03715 -0.67547 -0.01736 -0.6757 0.00226 -0.67477 C 0.00417 -0.67477 0.00573 -0.67338 0.00747 -0.67292 C 0.00938 -0.67223 0.01146 -0.67223 0.01337 -0.67176 C 0.01493 -0.6713 0.01632 -0.67038 0.01788 -0.66991 C 0.02292 -0.66852 0.0309 -0.6676 0.03646 -0.6669 C 0.03941 -0.66551 0.04219 -0.66413 0.04531 -0.66297 C 0.04775 -0.66204 0.05018 -0.66181 0.05261 -0.66088 C 0.05469 -0.66042 0.0566 -0.65973 0.05868 -0.65903 C 0.06736 -0.65579 0.05903 -0.65811 0.06667 -0.65602 C 0.07413 -0.65116 0.06945 -0.65417 0.08386 -0.64607 C 0.08507 -0.64561 0.08629 -0.64491 0.0875 -0.64422 C 0.08872 -0.64352 0.08993 -0.6426 0.09115 -0.64213 L 0.09705 -0.64028 C 0.09792 -0.63959 0.09861 -0.63889 0.09931 -0.6382 C 0.10295 -0.63565 0.10538 -0.63403 0.10903 -0.63241 C 0.1125 -0.63056 0.11597 -0.62917 0.11927 -0.62732 C 0.12084 -0.62663 0.12222 -0.62547 0.12379 -0.62454 C 0.1382 -0.61551 0.11754 -0.62917 0.13646 -0.61644 C 0.13733 -0.61528 0.13837 -0.61389 0.13941 -0.6125 C 0.14445 -0.60649 0.15191 -0.60116 0.15712 -0.59676 C 0.16007 -0.59445 0.16337 -0.59283 0.16597 -0.58982 C 0.18594 -0.56852 0.15886 -0.59676 0.18386 -0.57408 C 0.18663 -0.57153 0.18941 -0.56829 0.19202 -0.56528 C 0.20104 -0.55371 0.19115 -0.56204 0.20382 -0.54838 C 0.20851 -0.54329 0.21406 -0.54005 0.21858 -0.5345 C 0.22136 -0.53125 0.22396 -0.52778 0.22674 -0.52477 C 0.23108 -0.51991 0.23594 -0.51598 0.24011 -0.51088 C 0.24254 -0.50788 0.24497 -0.50463 0.24757 -0.50186 C 0.26788 -0.48033 0.23959 -0.5132 0.26077 -0.4882 C 0.26268 -0.48056 0.26233 -0.48033 0.26667 -0.47223 C 0.26823 -0.46945 0.27031 -0.46713 0.27188 -0.46436 C 0.27847 -0.45348 0.27188 -0.4625 0.27709 -0.45556 C 0.279 -0.44352 0.27622 -0.45926 0.2809 -0.44375 C 0.2816 -0.44121 0.2816 -0.43843 0.28229 -0.43565 C 0.28281 -0.43334 0.28386 -0.43125 0.28455 -0.42894 C 0.2849 -0.42778 0.2849 -0.42686 0.28525 -0.42593 C 0.28646 -0.42292 0.28785 -0.41991 0.28889 -0.4169 C 0.2915 -0.41042 0.29288 -0.40301 0.29636 -0.39723 C 0.30712 -0.37917 0.28906 -0.40973 0.30313 -0.3845 C 0.30434 -0.38195 0.30608 -0.37987 0.30747 -0.37755 C 0.3132 -0.36806 0.30556 -0.37917 0.31337 -0.36968 C 0.31528 -0.36737 0.31632 -0.36366 0.31858 -0.36274 C 0.32014 -0.36204 0.3217 -0.36158 0.32309 -0.36065 C 0.33038 -0.35625 0.3257 -0.35371 0.33941 -0.35278 C 0.35608 -0.35163 0.34965 -0.35186 0.35868 -0.35186 " pathEditMode="relative" rAng="0" ptsTypes="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24" dur="6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72" y="-29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868 -0.35186 C 0.35052 -0.34213 0.34462 -0.31713 0.34462 -0.29723 C 0.34462 -0.27917 0.35052 -0.26575 0.35834 -0.26575 C 0.36598 -0.26575 0.37275 -0.27917 0.37275 -0.29723 C 0.37275 -0.31713 0.36563 -0.32223 0.35799 -0.30903 C 0.35035 -0.29422 0.34462 -0.26922 0.34462 -0.25093 C 0.34462 -0.23288 0.35052 -0.21806 0.35834 -0.21806 C 0.36598 -0.21806 0.37275 -0.23288 0.37275 -0.25093 C 0.37275 -0.26922 0.36563 -0.27431 0.35816 -0.26088 C 0.35035 -0.24792 0.34462 -0.22292 0.34462 -0.20487 C 0.34462 -0.18496 0.35052 -0.17014 0.35834 -0.17014 C 0.36598 -0.17014 0.37275 -0.18496 0.37275 -0.20487 C 0.37275 -0.22153 0.36563 -0.22639 0.35816 -0.21459 C 0.35052 -0.20163 0.34462 -0.175 0.34462 -0.15672 C 0.34462 -0.13866 0.35052 -0.12385 0.35834 -0.12385 C 0.36615 -0.12385 0.37275 -0.13866 0.37275 -0.15672 C 0.37275 -0.175 0.36598 -0.1801 0.35834 -0.16667 C 0.35052 -0.15371 0.34462 -0.12871 0.34462 -0.11042 C 0.34462 -0.09051 0.35052 -0.07755 0.35834 -0.07755 C 0.36615 -0.07755 0.37275 -0.09237 0.37275 -0.11042 C 0.37275 -0.12871 0.36598 -0.1338 0.35834 -0.12038 C 0.35052 -0.10741 0.34462 -0.08102 0.34462 -0.06413 C 0.34462 -0.04607 0.35087 -0.03125 0.35834 -0.03125 C 0.36615 -0.03125 0.37275 -0.04607 0.37275 -0.06413 C 0.37275 -0.08102 0.36598 -0.08565 0.35834 -0.07408 C 0.35052 -0.06112 0.34462 -0.03473 0.34462 -0.01621 C 0.34462 0.00023 0.35087 0.01666 0.35868 0.01666 C 0.36632 0.01666 0.37275 0.00185 0.37275 -0.01621 C 0.37275 -0.03473 0.36598 -0.03959 0.35834 -0.02616 C 0.35052 -0.01274 0.34462 0.0118 0.34462 0.03009 C 0.3448 0.04814 0.35087 0.06157 0.35868 0.06157 C 0.36632 0.06157 0.37275 0.04652 0.37275 0.02847 C 0.37275 0.0118 0.36615 0.00671 0.35868 0.02175 " pathEditMode="relative" rAng="0" ptsTypes="AAAAAAAAAAAAAAAAAAAAAAAAAAAAAAAAA">
                                      <p:cBhvr>
                                        <p:cTn id="41" dur="1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79512" y="692696"/>
            <a:ext cx="6896534" cy="515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B Titr" panose="00000700000000000000" pitchFamily="2" charset="-78"/>
              </a:defRPr>
            </a:lvl1pPr>
          </a:lstStyle>
          <a:p>
            <a:r>
              <a:rPr lang="fa-IR" smtClean="0"/>
              <a:t>معرفی پروژه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33401" y="2336873"/>
            <a:ext cx="6342856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Wingdings" panose="05000000000000000000" pitchFamily="2" charset="2"/>
              <a:buChar char="§"/>
            </a:pPr>
            <a:r>
              <a:rPr lang="fa-IR" sz="2800" dirty="0" smtClean="0">
                <a:solidFill>
                  <a:schemeClr val="bg1"/>
                </a:solidFill>
                <a:cs typeface="B Nazanin" panose="00000400000000000000" pitchFamily="2" charset="-78"/>
              </a:rPr>
              <a:t>ساختار یک </a:t>
            </a:r>
            <a:r>
              <a:rPr lang="fa-IR" sz="2800" dirty="0" smtClean="0">
                <a:solidFill>
                  <a:schemeClr val="bg1"/>
                </a:solidFill>
                <a:cs typeface="B Nazanin" panose="00000400000000000000" pitchFamily="2" charset="-78"/>
              </a:rPr>
              <a:t>کوادکوپتر</a:t>
            </a:r>
          </a:p>
          <a:p>
            <a:pPr lvl="1" algn="r" rtl="1">
              <a:buFont typeface="Wingdings" panose="05000000000000000000" pitchFamily="2" charset="2"/>
              <a:buChar char="§"/>
            </a:pPr>
            <a:r>
              <a:rPr lang="fa-IR" sz="2400" dirty="0" smtClean="0">
                <a:solidFill>
                  <a:schemeClr val="bg1"/>
                </a:solidFill>
                <a:cs typeface="B Nazanin" panose="00000400000000000000" pitchFamily="2" charset="-78"/>
              </a:rPr>
              <a:t>۴ موتور</a:t>
            </a:r>
          </a:p>
          <a:p>
            <a:pPr lvl="1" algn="r" rtl="1">
              <a:buFont typeface="Wingdings" panose="05000000000000000000" pitchFamily="2" charset="2"/>
              <a:buChar char="§"/>
            </a:pPr>
            <a:r>
              <a:rPr lang="fa-IR" sz="2400" dirty="0" smtClean="0">
                <a:solidFill>
                  <a:schemeClr val="bg1"/>
                </a:solidFill>
                <a:cs typeface="B Nazanin" panose="00000400000000000000" pitchFamily="2" charset="-78"/>
              </a:rPr>
              <a:t>خروجی های کنترلی</a:t>
            </a:r>
            <a:endParaRPr lang="fa-IR" sz="2400" dirty="0" smtClean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lvl="1" algn="r" rtl="1">
              <a:buFont typeface="Wingdings" panose="05000000000000000000" pitchFamily="2" charset="2"/>
              <a:buChar char="§"/>
            </a:pPr>
            <a:r>
              <a:rPr lang="fa-IR" sz="2400" dirty="0" smtClean="0">
                <a:solidFill>
                  <a:schemeClr val="bg1"/>
                </a:solidFill>
                <a:cs typeface="B Nazanin" panose="00000400000000000000" pitchFamily="2" charset="-78"/>
              </a:rPr>
              <a:t>تغییر ارتفاع</a:t>
            </a:r>
          </a:p>
          <a:p>
            <a:pPr lvl="1" algn="r" rtl="1">
              <a:buFont typeface="Wingdings" panose="05000000000000000000" pitchFamily="2" charset="2"/>
              <a:buChar char="§"/>
            </a:pPr>
            <a:r>
              <a:rPr lang="fa-IR" sz="2400" dirty="0" smtClean="0">
                <a:solidFill>
                  <a:schemeClr val="bg1"/>
                </a:solidFill>
                <a:cs typeface="B Nazanin" panose="00000400000000000000" pitchFamily="2" charset="-78"/>
              </a:rPr>
              <a:t>چرخش</a:t>
            </a:r>
            <a:r>
              <a:rPr lang="fa-IR" sz="2400" dirty="0">
                <a:solidFill>
                  <a:schemeClr val="bg1"/>
                </a:solidFill>
                <a:cs typeface="B Nazanin" panose="00000400000000000000" pitchFamily="2" charset="-78"/>
              </a:rPr>
              <a:t> </a:t>
            </a:r>
            <a:r>
              <a:rPr lang="fa-IR" sz="2400" dirty="0" smtClean="0">
                <a:solidFill>
                  <a:schemeClr val="bg1"/>
                </a:solidFill>
                <a:cs typeface="B Nazanin" panose="00000400000000000000" pitchFamily="2" charset="-78"/>
              </a:rPr>
              <a:t>به طرفین</a:t>
            </a:r>
          </a:p>
          <a:p>
            <a:pPr lvl="1" algn="r" rtl="1">
              <a:buFont typeface="Wingdings" panose="05000000000000000000" pitchFamily="2" charset="2"/>
              <a:buChar char="§"/>
            </a:pPr>
            <a:r>
              <a:rPr lang="fa-IR" sz="2400" dirty="0" smtClean="0">
                <a:solidFill>
                  <a:schemeClr val="bg1"/>
                </a:solidFill>
                <a:cs typeface="B Nazanin" panose="00000400000000000000" pitchFamily="2" charset="-78"/>
              </a:rPr>
              <a:t>حرکت به طرفین</a:t>
            </a:r>
          </a:p>
        </p:txBody>
      </p:sp>
      <p:grpSp>
        <p:nvGrpSpPr>
          <p:cNvPr id="11" name="RadioButtonSelected"/>
          <p:cNvGrpSpPr/>
          <p:nvPr>
            <p:custDataLst>
              <p:custData r:id="rId1"/>
            </p:custDataLst>
          </p:nvPr>
        </p:nvGrpSpPr>
        <p:grpSpPr>
          <a:xfrm>
            <a:off x="7157648" y="1752496"/>
            <a:ext cx="212430" cy="230832"/>
            <a:chOff x="4356895" y="3334651"/>
            <a:chExt cx="212430" cy="230832"/>
          </a:xfrm>
        </p:grpSpPr>
        <p:sp>
          <p:nvSpPr>
            <p:cNvPr id="12" name="Content"/>
            <p:cNvSpPr txBox="1"/>
            <p:nvPr/>
          </p:nvSpPr>
          <p:spPr>
            <a:xfrm>
              <a:off x="4356895" y="3334651"/>
              <a:ext cx="212430" cy="230832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4356895" y="3390106"/>
              <a:ext cx="119960" cy="119922"/>
              <a:chOff x="4356895" y="3390106"/>
              <a:chExt cx="119960" cy="119922"/>
            </a:xfrm>
          </p:grpSpPr>
          <p:sp>
            <p:nvSpPr>
              <p:cNvPr id="14" name="Circle"/>
              <p:cNvSpPr>
                <a:spLocks/>
              </p:cNvSpPr>
              <p:nvPr/>
            </p:nvSpPr>
            <p:spPr>
              <a:xfrm>
                <a:off x="4356895" y="3390106"/>
                <a:ext cx="119960" cy="119922"/>
              </a:xfrm>
              <a:prstGeom prst="ellipse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InnerCircle"/>
              <p:cNvSpPr>
                <a:spLocks/>
              </p:cNvSpPr>
              <p:nvPr/>
            </p:nvSpPr>
            <p:spPr>
              <a:xfrm>
                <a:off x="4390432" y="3420972"/>
                <a:ext cx="58189" cy="5819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2677374" y="285230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grpSp>
        <p:nvGrpSpPr>
          <p:cNvPr id="4" name="Group 3"/>
          <p:cNvGrpSpPr/>
          <p:nvPr/>
        </p:nvGrpSpPr>
        <p:grpSpPr>
          <a:xfrm>
            <a:off x="373577" y="2858113"/>
            <a:ext cx="5661001" cy="3729828"/>
            <a:chOff x="1169772" y="3382954"/>
            <a:chExt cx="4864806" cy="3205245"/>
          </a:xfrm>
        </p:grpSpPr>
        <p:grpSp>
          <p:nvGrpSpPr>
            <p:cNvPr id="16" name="Group 15"/>
            <p:cNvGrpSpPr/>
            <p:nvPr/>
          </p:nvGrpSpPr>
          <p:grpSpPr>
            <a:xfrm>
              <a:off x="1259632" y="3382954"/>
              <a:ext cx="4735373" cy="2816301"/>
              <a:chOff x="0" y="53340"/>
              <a:chExt cx="2895600" cy="1722120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0" y="53340"/>
                <a:ext cx="2895600" cy="172212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8" name="Text Box 2"/>
              <p:cNvSpPr txBox="1">
                <a:spLocks noChangeArrowheads="1"/>
              </p:cNvSpPr>
              <p:nvPr/>
            </p:nvSpPr>
            <p:spPr bwMode="auto">
              <a:xfrm>
                <a:off x="32435" y="1439334"/>
                <a:ext cx="1224136" cy="336126"/>
              </a:xfrm>
              <a:prstGeom prst="rect">
                <a:avLst/>
              </a:prstGeom>
              <a:ln>
                <a:solidFill>
                  <a:schemeClr val="bg1"/>
                </a:solidFill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 rtl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fa-IR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افزایش ارتفاع</a:t>
                </a:r>
                <a:endParaRPr lang="en-US" sz="3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B Nazanin" panose="00000400000000000000" pitchFamily="2" charset="-78"/>
                </a:endParaRPr>
              </a:p>
            </p:txBody>
          </p:sp>
          <p:sp>
            <p:nvSpPr>
              <p:cNvPr id="19" name="Text Box 2"/>
              <p:cNvSpPr txBox="1">
                <a:spLocks noChangeArrowheads="1"/>
              </p:cNvSpPr>
              <p:nvPr/>
            </p:nvSpPr>
            <p:spPr bwMode="auto">
              <a:xfrm>
                <a:off x="1616611" y="1439334"/>
                <a:ext cx="1224135" cy="336125"/>
              </a:xfrm>
              <a:prstGeom prst="rect">
                <a:avLst/>
              </a:prstGeom>
              <a:ln>
                <a:solidFill>
                  <a:schemeClr val="bg1"/>
                </a:solidFill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 rtl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fa-IR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کاهش ارتفاع</a:t>
                </a:r>
                <a:endParaRPr lang="en-US" sz="3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B Nazanin" panose="00000400000000000000" pitchFamily="2" charset="-78"/>
                </a:endParaRPr>
              </a:p>
            </p:txBody>
          </p:sp>
        </p:grpSp>
        <p:sp>
          <p:nvSpPr>
            <p:cNvPr id="3" name="Rectangle 8"/>
            <p:cNvSpPr>
              <a:spLocks noChangeArrowheads="1"/>
            </p:cNvSpPr>
            <p:nvPr/>
          </p:nvSpPr>
          <p:spPr bwMode="auto">
            <a:xfrm>
              <a:off x="1169772" y="6098894"/>
              <a:ext cx="4864806" cy="4893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a-IR" altLang="fa-IR" sz="1300" b="1" i="0" u="none" strike="noStrike" cap="none" normalizeH="0" baseline="0" dirty="0" smtClean="0" bmk="_Toc497282788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B Nazanin" panose="00000400000000000000" pitchFamily="2" charset="-78"/>
                <a:cs typeface="B Nazanin" panose="00000400000000000000" pitchFamily="2" charset="-78"/>
              </a:endParaRPr>
            </a:p>
            <a:p>
              <a:pPr marL="0" marR="0" lvl="0" indent="0" algn="ctr" defTabSz="914400" rtl="1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a-IR" altLang="fa-IR" b="1" i="0" u="none" strike="noStrike" cap="none" normalizeH="0" baseline="0" dirty="0" smtClean="0" bmk="_Toc497282788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B Nazanin" panose="00000400000000000000" pitchFamily="2" charset="-78"/>
                  <a:cs typeface="B Nazanin" panose="00000400000000000000" pitchFamily="2" charset="-78"/>
                </a:rPr>
                <a:t>نحوه ی اعمال نیرو به موتور ها برای تغییر ارتفاع</a:t>
              </a:r>
              <a:endParaRPr kumimoji="0" lang="fa-IR" altLang="fa-IR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68862" y="2885121"/>
            <a:ext cx="5661001" cy="3684514"/>
            <a:chOff x="368862" y="2885121"/>
            <a:chExt cx="5661001" cy="3684514"/>
          </a:xfrm>
        </p:grpSpPr>
        <p:grpSp>
          <p:nvGrpSpPr>
            <p:cNvPr id="20" name="Group 19"/>
            <p:cNvGrpSpPr/>
            <p:nvPr/>
          </p:nvGrpSpPr>
          <p:grpSpPr>
            <a:xfrm>
              <a:off x="467280" y="2885121"/>
              <a:ext cx="5510384" cy="3173520"/>
              <a:chOff x="-5739" y="101154"/>
              <a:chExt cx="2910840" cy="1676400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-5739" y="101154"/>
                <a:ext cx="2910840" cy="167640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23" name="Text Box 2"/>
              <p:cNvSpPr txBox="1">
                <a:spLocks noChangeArrowheads="1"/>
              </p:cNvSpPr>
              <p:nvPr/>
            </p:nvSpPr>
            <p:spPr bwMode="auto">
              <a:xfrm>
                <a:off x="1619388" y="1448889"/>
                <a:ext cx="1213383" cy="327198"/>
              </a:xfrm>
              <a:prstGeom prst="rect">
                <a:avLst/>
              </a:prstGeom>
              <a:ln>
                <a:solidFill>
                  <a:schemeClr val="bg1"/>
                </a:solidFill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 rtl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fa-IR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چرخش به راست</a:t>
                </a:r>
                <a:endParaRPr lang="en-US" sz="2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B Nazanin" panose="00000400000000000000" pitchFamily="2" charset="-78"/>
                </a:endParaRPr>
              </a:p>
            </p:txBody>
          </p:sp>
          <p:sp>
            <p:nvSpPr>
              <p:cNvPr id="24" name="Text Box 2"/>
              <p:cNvSpPr txBox="1">
                <a:spLocks noChangeArrowheads="1"/>
              </p:cNvSpPr>
              <p:nvPr/>
            </p:nvSpPr>
            <p:spPr bwMode="auto">
              <a:xfrm>
                <a:off x="9679" y="1450356"/>
                <a:ext cx="1230578" cy="327198"/>
              </a:xfrm>
              <a:prstGeom prst="rect">
                <a:avLst/>
              </a:prstGeom>
              <a:ln>
                <a:solidFill>
                  <a:schemeClr val="bg1"/>
                </a:solidFill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 rtl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fa-IR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چرخش به چپ</a:t>
                </a:r>
                <a:endParaRPr lang="en-US" sz="2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B Nazanin" panose="00000400000000000000" pitchFamily="2" charset="-78"/>
                </a:endParaRPr>
              </a:p>
            </p:txBody>
          </p:sp>
        </p:grpSp>
        <p:sp>
          <p:nvSpPr>
            <p:cNvPr id="25" name="Rectangle 8"/>
            <p:cNvSpPr>
              <a:spLocks noChangeArrowheads="1"/>
            </p:cNvSpPr>
            <p:nvPr/>
          </p:nvSpPr>
          <p:spPr bwMode="auto">
            <a:xfrm>
              <a:off x="368862" y="6000248"/>
              <a:ext cx="5661001" cy="5693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a-IR" altLang="fa-IR" sz="1300" b="1" i="0" u="none" strike="noStrike" cap="none" normalizeH="0" baseline="0" dirty="0" smtClean="0" bmk="_Toc497282788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B Nazanin" panose="00000400000000000000" pitchFamily="2" charset="-78"/>
                <a:cs typeface="B Nazanin" panose="00000400000000000000" pitchFamily="2" charset="-78"/>
              </a:endParaRPr>
            </a:p>
            <a:p>
              <a:pPr marL="0" marR="0" lvl="0" indent="0" algn="ctr" defTabSz="914400" rtl="1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a-IR" altLang="fa-IR" b="1" i="0" u="none" strike="noStrike" cap="none" normalizeH="0" baseline="0" dirty="0" smtClean="0" bmk="_Toc497282788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B Nazanin" panose="00000400000000000000" pitchFamily="2" charset="-78"/>
                  <a:cs typeface="B Nazanin" panose="00000400000000000000" pitchFamily="2" charset="-78"/>
                </a:rPr>
                <a:t>نحوه ی اعمال نیرو به موتور ها برای چرخش</a:t>
              </a:r>
              <a:r>
                <a:rPr kumimoji="0" lang="fa-IR" altLang="fa-IR" b="1" i="0" u="none" strike="noStrike" cap="none" normalizeH="0" dirty="0" smtClean="0" bmk="_Toc497282788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B Nazanin" panose="00000400000000000000" pitchFamily="2" charset="-78"/>
                  <a:cs typeface="B Nazanin" panose="00000400000000000000" pitchFamily="2" charset="-78"/>
                </a:rPr>
                <a:t> به طرفین</a:t>
              </a:r>
              <a:endParaRPr kumimoji="0" lang="fa-IR" altLang="fa-IR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73577" y="3932152"/>
            <a:ext cx="8352928" cy="2725237"/>
            <a:chOff x="373577" y="3932152"/>
            <a:chExt cx="8352928" cy="2725237"/>
          </a:xfrm>
        </p:grpSpPr>
        <p:grpSp>
          <p:nvGrpSpPr>
            <p:cNvPr id="26" name="Group 25"/>
            <p:cNvGrpSpPr/>
            <p:nvPr/>
          </p:nvGrpSpPr>
          <p:grpSpPr>
            <a:xfrm>
              <a:off x="373577" y="3932152"/>
              <a:ext cx="8352928" cy="2375651"/>
              <a:chOff x="0" y="0"/>
              <a:chExt cx="5074920" cy="1443355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0" y="0"/>
                <a:ext cx="5074920" cy="1443355"/>
                <a:chOff x="0" y="0"/>
                <a:chExt cx="5074920" cy="1443355"/>
              </a:xfrm>
            </p:grpSpPr>
            <p:pic>
              <p:nvPicPr>
                <p:cNvPr id="32" name="Picture 31"/>
                <p:cNvPicPr>
                  <a:picLocks noChangeAspect="1"/>
                </p:cNvPicPr>
                <p:nvPr/>
              </p:nvPicPr>
              <p:blipFill rotWithShape="1">
                <a:blip r:embed="rId5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0" y="0"/>
                  <a:ext cx="2522220" cy="1440815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pic>
              <p:nvPicPr>
                <p:cNvPr id="33" name="Picture 32"/>
                <p:cNvPicPr>
                  <a:picLocks noChangeAspect="1"/>
                </p:cNvPicPr>
                <p:nvPr/>
              </p:nvPicPr>
              <p:blipFill rotWithShape="1">
                <a:blip r:embed="rId6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2529840" y="0"/>
                  <a:ext cx="2545080" cy="1443355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</p:grpSp>
          <p:sp>
            <p:nvSpPr>
              <p:cNvPr id="28" name="Text Box 2"/>
              <p:cNvSpPr txBox="1">
                <a:spLocks noChangeArrowheads="1"/>
              </p:cNvSpPr>
              <p:nvPr/>
            </p:nvSpPr>
            <p:spPr bwMode="auto">
              <a:xfrm>
                <a:off x="2705158" y="1159933"/>
                <a:ext cx="939376" cy="278130"/>
              </a:xfrm>
              <a:prstGeom prst="rect">
                <a:avLst/>
              </a:prstGeom>
              <a:ln>
                <a:solidFill>
                  <a:schemeClr val="bg1"/>
                </a:solidFill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 rtl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fa-IR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حرکت به جلو</a:t>
                </a:r>
                <a:endPara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B Nazanin" panose="00000400000000000000" pitchFamily="2" charset="-78"/>
                </a:endParaRPr>
              </a:p>
            </p:txBody>
          </p:sp>
          <p:sp>
            <p:nvSpPr>
              <p:cNvPr id="29" name="Text Box 2"/>
              <p:cNvSpPr txBox="1">
                <a:spLocks noChangeArrowheads="1"/>
              </p:cNvSpPr>
              <p:nvPr/>
            </p:nvSpPr>
            <p:spPr bwMode="auto">
              <a:xfrm>
                <a:off x="4000500" y="1164166"/>
                <a:ext cx="956514" cy="265430"/>
              </a:xfrm>
              <a:prstGeom prst="rect">
                <a:avLst/>
              </a:prstGeom>
              <a:ln>
                <a:solidFill>
                  <a:schemeClr val="bg1"/>
                </a:solidFill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 rtl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fa-IR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حرکت به عقب</a:t>
                </a:r>
                <a:endPara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B Nazanin" panose="00000400000000000000" pitchFamily="2" charset="-78"/>
                </a:endParaRPr>
              </a:p>
            </p:txBody>
          </p:sp>
          <p:sp>
            <p:nvSpPr>
              <p:cNvPr id="30" name="Text Box 2"/>
              <p:cNvSpPr txBox="1">
                <a:spLocks noChangeArrowheads="1"/>
              </p:cNvSpPr>
              <p:nvPr/>
            </p:nvSpPr>
            <p:spPr bwMode="auto">
              <a:xfrm>
                <a:off x="1410689" y="1143000"/>
                <a:ext cx="938503" cy="278130"/>
              </a:xfrm>
              <a:prstGeom prst="rect">
                <a:avLst/>
              </a:prstGeom>
              <a:ln>
                <a:solidFill>
                  <a:schemeClr val="bg1"/>
                </a:solidFill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 rtl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fa-IR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حرکت به راست</a:t>
                </a:r>
                <a:endPara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B Nazanin" panose="00000400000000000000" pitchFamily="2" charset="-78"/>
                </a:endParaRPr>
              </a:p>
            </p:txBody>
          </p:sp>
          <p:sp>
            <p:nvSpPr>
              <p:cNvPr id="31" name="Text Box 2"/>
              <p:cNvSpPr txBox="1">
                <a:spLocks noChangeArrowheads="1"/>
              </p:cNvSpPr>
              <p:nvPr/>
            </p:nvSpPr>
            <p:spPr bwMode="auto">
              <a:xfrm>
                <a:off x="63499" y="1151466"/>
                <a:ext cx="1035954" cy="261620"/>
              </a:xfrm>
              <a:prstGeom prst="rect">
                <a:avLst/>
              </a:prstGeom>
              <a:ln>
                <a:solidFill>
                  <a:schemeClr val="bg1"/>
                </a:solidFill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 rtl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fa-IR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حرکت به چپ</a:t>
                </a:r>
                <a:endPara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B Nazanin" panose="00000400000000000000" pitchFamily="2" charset="-78"/>
                </a:endParaRPr>
              </a:p>
            </p:txBody>
          </p:sp>
        </p:grpSp>
        <p:sp>
          <p:nvSpPr>
            <p:cNvPr id="34" name="Rectangle 8"/>
            <p:cNvSpPr>
              <a:spLocks noChangeArrowheads="1"/>
            </p:cNvSpPr>
            <p:nvPr/>
          </p:nvSpPr>
          <p:spPr bwMode="auto">
            <a:xfrm>
              <a:off x="1289901" y="6088002"/>
              <a:ext cx="5661001" cy="5693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a-IR" altLang="fa-IR" sz="1300" b="1" i="0" u="none" strike="noStrike" cap="none" normalizeH="0" baseline="0" dirty="0" smtClean="0" bmk="_Toc497282788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B Nazanin" panose="00000400000000000000" pitchFamily="2" charset="-78"/>
                <a:cs typeface="B Nazanin" panose="00000400000000000000" pitchFamily="2" charset="-78"/>
              </a:endParaRPr>
            </a:p>
            <a:p>
              <a:pPr marL="0" marR="0" lvl="0" indent="0" algn="ctr" defTabSz="914400" rtl="1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a-IR" altLang="fa-IR" b="1" i="0" u="none" strike="noStrike" cap="none" normalizeH="0" baseline="0" dirty="0" smtClean="0" bmk="_Toc497282788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B Nazanin" panose="00000400000000000000" pitchFamily="2" charset="-78"/>
                  <a:cs typeface="B Nazanin" panose="00000400000000000000" pitchFamily="2" charset="-78"/>
                </a:rPr>
                <a:t>نحوه ی اعمال نیرو به موتور ها برای حرکت</a:t>
              </a:r>
              <a:r>
                <a:rPr kumimoji="0" lang="fa-IR" altLang="fa-IR" b="1" i="0" u="none" strike="noStrike" cap="none" normalizeH="0" dirty="0" smtClean="0" bmk="_Toc497282788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B Nazanin" panose="00000400000000000000" pitchFamily="2" charset="-78"/>
                  <a:cs typeface="B Nazanin" panose="00000400000000000000" pitchFamily="2" charset="-78"/>
                </a:rPr>
                <a:t> به طرفین</a:t>
              </a:r>
              <a:endParaRPr kumimoji="0" lang="fa-IR" altLang="fa-IR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6" name="Rectangle 35"/>
          <p:cNvSpPr/>
          <p:nvPr/>
        </p:nvSpPr>
        <p:spPr>
          <a:xfrm>
            <a:off x="6048640" y="1398600"/>
            <a:ext cx="1512000" cy="3600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5</a:t>
            </a:fld>
            <a:r>
              <a:rPr lang="en-US" sz="1800" smtClean="0"/>
              <a:t>/19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95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79512" y="692696"/>
            <a:ext cx="6896534" cy="515532"/>
          </a:xfrm>
        </p:spPr>
        <p:txBody>
          <a:bodyPr>
            <a:normAutofit fontScale="90000"/>
          </a:bodyPr>
          <a:lstStyle/>
          <a:p>
            <a:pPr algn="r" rtl="1"/>
            <a:r>
              <a:rPr lang="fa-IR" dirty="0" smtClean="0">
                <a:cs typeface="B Titr" panose="00000700000000000000" pitchFamily="2" charset="-78"/>
              </a:rPr>
              <a:t>معرفی پروژه</a:t>
            </a:r>
            <a:endParaRPr lang="en-US" dirty="0">
              <a:cs typeface="B Titr" panose="00000700000000000000" pitchFamily="2" charset="-78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4294967295"/>
          </p:nvPr>
        </p:nvSpPr>
        <p:spPr>
          <a:xfrm>
            <a:off x="533401" y="2336872"/>
            <a:ext cx="6342856" cy="4332487"/>
          </a:xfrm>
        </p:spPr>
        <p:txBody>
          <a:bodyPr>
            <a:normAutofit/>
          </a:bodyPr>
          <a:lstStyle/>
          <a:p>
            <a:pPr algn="r" rtl="1">
              <a:buFont typeface="Wingdings" panose="05000000000000000000" pitchFamily="2" charset="2"/>
              <a:buChar char="§"/>
            </a:pPr>
            <a:r>
              <a:rPr lang="fa-IR" sz="2800" dirty="0">
                <a:solidFill>
                  <a:schemeClr val="bg1"/>
                </a:solidFill>
              </a:rPr>
              <a:t>کاربرد </a:t>
            </a:r>
            <a:r>
              <a:rPr lang="fa-IR" sz="2800" dirty="0" smtClean="0">
                <a:solidFill>
                  <a:schemeClr val="bg1"/>
                </a:solidFill>
              </a:rPr>
              <a:t>ها</a:t>
            </a:r>
          </a:p>
          <a:p>
            <a:pPr lvl="1" algn="r" rtl="1">
              <a:buFont typeface="Wingdings" panose="05000000000000000000" pitchFamily="2" charset="2"/>
              <a:buChar char="§"/>
            </a:pPr>
            <a:r>
              <a:rPr lang="fa-IR" sz="2400" dirty="0" smtClean="0">
                <a:solidFill>
                  <a:schemeClr val="bg1"/>
                </a:solidFill>
              </a:rPr>
              <a:t>کوادکوپتر</a:t>
            </a:r>
            <a:endParaRPr lang="fa-IR" sz="2400" dirty="0" smtClean="0">
              <a:solidFill>
                <a:schemeClr val="bg1"/>
              </a:solidFill>
            </a:endParaRPr>
          </a:p>
          <a:p>
            <a:pPr lvl="2" algn="r" rtl="1">
              <a:buFont typeface="Wingdings" panose="05000000000000000000" pitchFamily="2" charset="2"/>
              <a:buChar char="§"/>
            </a:pPr>
            <a:r>
              <a:rPr lang="fa-IR" sz="2000" dirty="0">
                <a:solidFill>
                  <a:schemeClr val="bg1"/>
                </a:solidFill>
              </a:rPr>
              <a:t>تصویر </a:t>
            </a:r>
            <a:r>
              <a:rPr lang="fa-IR" sz="2000" dirty="0" smtClean="0">
                <a:solidFill>
                  <a:schemeClr val="bg1"/>
                </a:solidFill>
              </a:rPr>
              <a:t>برداري </a:t>
            </a:r>
            <a:r>
              <a:rPr lang="fa-IR" sz="2000" dirty="0" smtClean="0">
                <a:solidFill>
                  <a:schemeClr val="bg1"/>
                </a:solidFill>
              </a:rPr>
              <a:t>هوایی</a:t>
            </a:r>
          </a:p>
          <a:p>
            <a:pPr lvl="2" algn="r" rtl="1">
              <a:buFont typeface="Wingdings" panose="05000000000000000000" pitchFamily="2" charset="2"/>
              <a:buChar char="§"/>
            </a:pPr>
            <a:r>
              <a:rPr lang="fa-IR" sz="2000" dirty="0">
                <a:solidFill>
                  <a:schemeClr val="bg1"/>
                </a:solidFill>
              </a:rPr>
              <a:t>نقشه برداری</a:t>
            </a:r>
          </a:p>
          <a:p>
            <a:pPr lvl="2" algn="r" rtl="1">
              <a:buFont typeface="Wingdings" panose="05000000000000000000" pitchFamily="2" charset="2"/>
              <a:buChar char="§"/>
            </a:pPr>
            <a:r>
              <a:rPr lang="fa-IR" sz="2000" dirty="0" smtClean="0">
                <a:solidFill>
                  <a:schemeClr val="bg1"/>
                </a:solidFill>
              </a:rPr>
              <a:t>جاسوسی </a:t>
            </a:r>
          </a:p>
          <a:p>
            <a:pPr lvl="2" algn="r" rtl="1">
              <a:buFont typeface="Wingdings" panose="05000000000000000000" pitchFamily="2" charset="2"/>
              <a:buChar char="§"/>
            </a:pPr>
            <a:r>
              <a:rPr lang="fa-IR" sz="2000" dirty="0" smtClean="0">
                <a:solidFill>
                  <a:schemeClr val="bg1"/>
                </a:solidFill>
              </a:rPr>
              <a:t>تفریحی</a:t>
            </a:r>
          </a:p>
          <a:p>
            <a:pPr lvl="1" algn="r" rtl="1">
              <a:buFont typeface="Wingdings" panose="05000000000000000000" pitchFamily="2" charset="2"/>
              <a:buChar char="§"/>
            </a:pPr>
            <a:r>
              <a:rPr lang="fa-IR" sz="2400" dirty="0" smtClean="0">
                <a:solidFill>
                  <a:schemeClr val="bg1"/>
                </a:solidFill>
              </a:rPr>
              <a:t>کنترل و فرود خودکار</a:t>
            </a:r>
          </a:p>
          <a:p>
            <a:pPr lvl="2" algn="r" rtl="1">
              <a:buFont typeface="Wingdings" panose="05000000000000000000" pitchFamily="2" charset="2"/>
              <a:buChar char="§"/>
            </a:pPr>
            <a:r>
              <a:rPr lang="fa-IR" sz="2000" dirty="0" smtClean="0">
                <a:solidFill>
                  <a:schemeClr val="bg1"/>
                </a:solidFill>
              </a:rPr>
              <a:t>مناطق دور از دسترس انسان</a:t>
            </a:r>
            <a:endParaRPr lang="fa-IR" sz="2000" dirty="0" smtClean="0">
              <a:solidFill>
                <a:schemeClr val="bg1"/>
              </a:solidFill>
            </a:endParaRPr>
          </a:p>
          <a:p>
            <a:pPr lvl="2" algn="r" rtl="1">
              <a:buFont typeface="Wingdings" panose="05000000000000000000" pitchFamily="2" charset="2"/>
              <a:buChar char="§"/>
            </a:pPr>
            <a:r>
              <a:rPr lang="fa-IR" sz="2000" dirty="0" smtClean="0">
                <a:solidFill>
                  <a:schemeClr val="bg1"/>
                </a:solidFill>
              </a:rPr>
              <a:t>ایستگاه شارژ</a:t>
            </a:r>
          </a:p>
          <a:p>
            <a:pPr lvl="2" algn="r" rtl="1">
              <a:buFont typeface="Wingdings" panose="05000000000000000000" pitchFamily="2" charset="2"/>
              <a:buChar char="§"/>
            </a:pPr>
            <a:r>
              <a:rPr lang="fa-IR" sz="2000" dirty="0" smtClean="0">
                <a:solidFill>
                  <a:schemeClr val="bg1"/>
                </a:solidFill>
              </a:rPr>
              <a:t>ایستگاه تعویض باتری</a:t>
            </a:r>
            <a:endParaRPr lang="fa-IR" sz="2000" dirty="0">
              <a:solidFill>
                <a:schemeClr val="bg1"/>
              </a:solidFill>
            </a:endParaRPr>
          </a:p>
        </p:txBody>
      </p:sp>
      <p:grpSp>
        <p:nvGrpSpPr>
          <p:cNvPr id="13" name="RadioButtonSelected"/>
          <p:cNvGrpSpPr/>
          <p:nvPr>
            <p:custDataLst>
              <p:custData r:id="rId1"/>
            </p:custDataLst>
          </p:nvPr>
        </p:nvGrpSpPr>
        <p:grpSpPr>
          <a:xfrm>
            <a:off x="6975191" y="1749865"/>
            <a:ext cx="212430" cy="230832"/>
            <a:chOff x="4356895" y="3334651"/>
            <a:chExt cx="212430" cy="230832"/>
          </a:xfrm>
        </p:grpSpPr>
        <p:sp>
          <p:nvSpPr>
            <p:cNvPr id="14" name="Content"/>
            <p:cNvSpPr txBox="1"/>
            <p:nvPr/>
          </p:nvSpPr>
          <p:spPr>
            <a:xfrm>
              <a:off x="4356895" y="3334651"/>
              <a:ext cx="212430" cy="230832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4356895" y="3390106"/>
              <a:ext cx="119960" cy="119922"/>
              <a:chOff x="4356895" y="3390106"/>
              <a:chExt cx="119960" cy="119922"/>
            </a:xfrm>
          </p:grpSpPr>
          <p:sp>
            <p:nvSpPr>
              <p:cNvPr id="16" name="Circle"/>
              <p:cNvSpPr>
                <a:spLocks/>
              </p:cNvSpPr>
              <p:nvPr/>
            </p:nvSpPr>
            <p:spPr>
              <a:xfrm>
                <a:off x="4356895" y="3390106"/>
                <a:ext cx="119960" cy="119922"/>
              </a:xfrm>
              <a:prstGeom prst="ellipse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InnerCircle"/>
              <p:cNvSpPr>
                <a:spLocks/>
              </p:cNvSpPr>
              <p:nvPr/>
            </p:nvSpPr>
            <p:spPr>
              <a:xfrm>
                <a:off x="4390432" y="3420972"/>
                <a:ext cx="58189" cy="5819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2" name="Rectangle 11"/>
          <p:cNvSpPr/>
          <p:nvPr/>
        </p:nvSpPr>
        <p:spPr>
          <a:xfrm>
            <a:off x="6048640" y="1391013"/>
            <a:ext cx="1512000" cy="3600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6</a:t>
            </a:fld>
            <a:r>
              <a:rPr lang="en-US" sz="1800" smtClean="0"/>
              <a:t>/19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962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79512" y="692696"/>
            <a:ext cx="6896534" cy="515532"/>
          </a:xfrm>
        </p:spPr>
        <p:txBody>
          <a:bodyPr>
            <a:normAutofit fontScale="90000"/>
          </a:bodyPr>
          <a:lstStyle/>
          <a:p>
            <a:pPr algn="r" rtl="1"/>
            <a:r>
              <a:rPr lang="fa-IR" dirty="0" smtClean="0">
                <a:cs typeface="B Titr" panose="00000700000000000000" pitchFamily="2" charset="-78"/>
              </a:rPr>
              <a:t>چالش ها</a:t>
            </a:r>
            <a:endParaRPr lang="en-US" dirty="0">
              <a:cs typeface="B Titr" panose="00000700000000000000" pitchFamily="2" charset="-78"/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idx="4294967295"/>
          </p:nvPr>
        </p:nvSpPr>
        <p:spPr>
          <a:xfrm>
            <a:off x="533401" y="2336873"/>
            <a:ext cx="6342856" cy="3599316"/>
          </a:xfrm>
        </p:spPr>
        <p:txBody>
          <a:bodyPr>
            <a:normAutofit/>
          </a:bodyPr>
          <a:lstStyle/>
          <a:p>
            <a:pPr algn="r" rtl="1">
              <a:buFont typeface="Wingdings" panose="05000000000000000000" pitchFamily="2" charset="2"/>
              <a:buChar char="§"/>
            </a:pPr>
            <a:r>
              <a:rPr lang="fa-IR" sz="2800" dirty="0" smtClean="0">
                <a:solidFill>
                  <a:schemeClr val="bg1"/>
                </a:solidFill>
              </a:rPr>
              <a:t>مدلسازی</a:t>
            </a:r>
          </a:p>
          <a:p>
            <a:pPr lvl="1" algn="r" rtl="1">
              <a:buFont typeface="Wingdings" panose="05000000000000000000" pitchFamily="2" charset="2"/>
              <a:buChar char="§"/>
            </a:pPr>
            <a:r>
              <a:rPr lang="fa-IR" sz="2400" dirty="0" smtClean="0">
                <a:solidFill>
                  <a:schemeClr val="bg1"/>
                </a:solidFill>
              </a:rPr>
              <a:t>مدل </a:t>
            </a:r>
            <a:r>
              <a:rPr lang="fa-IR" sz="2400" dirty="0">
                <a:solidFill>
                  <a:schemeClr val="bg1"/>
                </a:solidFill>
              </a:rPr>
              <a:t>دینامیکی چرخش سیستم	</a:t>
            </a:r>
          </a:p>
          <a:p>
            <a:pPr lvl="1" algn="r" rtl="1">
              <a:buFont typeface="Wingdings" panose="05000000000000000000" pitchFamily="2" charset="2"/>
              <a:buChar char="§"/>
            </a:pPr>
            <a:r>
              <a:rPr lang="fa-IR" sz="2400" dirty="0">
                <a:solidFill>
                  <a:schemeClr val="bg1"/>
                </a:solidFill>
              </a:rPr>
              <a:t> مدل دینامیکی جابه جایی سیستم	</a:t>
            </a:r>
          </a:p>
          <a:p>
            <a:pPr lvl="1" algn="r" rtl="1">
              <a:buFont typeface="Wingdings" panose="05000000000000000000" pitchFamily="2" charset="2"/>
              <a:buChar char="§"/>
            </a:pPr>
            <a:r>
              <a:rPr lang="fa-IR" sz="2400" dirty="0">
                <a:solidFill>
                  <a:schemeClr val="bg1"/>
                </a:solidFill>
              </a:rPr>
              <a:t> مدل نهایی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  <p:grpSp>
        <p:nvGrpSpPr>
          <p:cNvPr id="18" name="RadioButtonSelected"/>
          <p:cNvGrpSpPr/>
          <p:nvPr>
            <p:custDataLst>
              <p:custData r:id="rId1"/>
            </p:custDataLst>
          </p:nvPr>
        </p:nvGrpSpPr>
        <p:grpSpPr>
          <a:xfrm>
            <a:off x="5879244" y="1756597"/>
            <a:ext cx="212430" cy="230832"/>
            <a:chOff x="4356895" y="3334651"/>
            <a:chExt cx="212430" cy="230832"/>
          </a:xfrm>
        </p:grpSpPr>
        <p:sp>
          <p:nvSpPr>
            <p:cNvPr id="19" name="Content"/>
            <p:cNvSpPr txBox="1"/>
            <p:nvPr/>
          </p:nvSpPr>
          <p:spPr>
            <a:xfrm>
              <a:off x="4356895" y="3334651"/>
              <a:ext cx="212430" cy="230832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4356895" y="3390106"/>
              <a:ext cx="119960" cy="119922"/>
              <a:chOff x="4356895" y="3390106"/>
              <a:chExt cx="119960" cy="119922"/>
            </a:xfrm>
          </p:grpSpPr>
          <p:sp>
            <p:nvSpPr>
              <p:cNvPr id="21" name="Circle"/>
              <p:cNvSpPr>
                <a:spLocks/>
              </p:cNvSpPr>
              <p:nvPr/>
            </p:nvSpPr>
            <p:spPr>
              <a:xfrm>
                <a:off x="4356895" y="3390106"/>
                <a:ext cx="119960" cy="119922"/>
              </a:xfrm>
              <a:prstGeom prst="ellipse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InnerCircle"/>
              <p:cNvSpPr>
                <a:spLocks/>
              </p:cNvSpPr>
              <p:nvPr/>
            </p:nvSpPr>
            <p:spPr>
              <a:xfrm>
                <a:off x="4390432" y="3420972"/>
                <a:ext cx="58189" cy="5819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395536" y="4076526"/>
                <a:ext cx="4003422" cy="26218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sz="1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accPr>
                        <m:e>
                          <m:r>
                            <a:rPr lang="en-US" sz="1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𝒙</m:t>
                          </m:r>
                        </m:e>
                      </m:acc>
                      <m:r>
                        <a:rPr lang="en-US" sz="1400" b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=</m:t>
                      </m:r>
                      <m:d>
                        <m:dPr>
                          <m:ctrlPr>
                            <a:rPr lang="en-US" sz="1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funcPr>
                            <m:fName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𝒄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400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B Nazanin" panose="00000400000000000000" pitchFamily="2" charset="-78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B Nazanin" panose="00000400000000000000" pitchFamily="2" charset="-78"/>
                                    </a:rPr>
                                    <m:t>𝝍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funcPr>
                            <m:fName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𝒔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400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B Nazanin" panose="00000400000000000000" pitchFamily="2" charset="-78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B Nazanin" panose="00000400000000000000" pitchFamily="2" charset="-78"/>
                                    </a:rPr>
                                    <m:t>𝜽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funcPr>
                            <m:fName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𝒄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400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B Nazanin" panose="00000400000000000000" pitchFamily="2" charset="-78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B Nazanin" panose="00000400000000000000" pitchFamily="2" charset="-78"/>
                                    </a:rPr>
                                    <m:t>𝝓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400" b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+</m:t>
                          </m:r>
                          <m:r>
                            <a:rPr lang="en-US" sz="1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𝒔</m:t>
                          </m:r>
                          <m:d>
                            <m:dPr>
                              <m:ctrlP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𝝍</m:t>
                              </m:r>
                            </m:e>
                          </m:d>
                          <m:r>
                            <a:rPr lang="en-US" sz="1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𝒔</m:t>
                          </m:r>
                          <m:d>
                            <m:dPr>
                              <m:ctrlP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𝝓</m:t>
                              </m:r>
                            </m:e>
                          </m:d>
                        </m:e>
                      </m:d>
                      <m:r>
                        <a:rPr lang="en-US" sz="1400" b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∙</m:t>
                      </m:r>
                      <m:f>
                        <m:fPr>
                          <m:ctrlPr>
                            <a:rPr lang="en-US" sz="1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𝝉</m:t>
                              </m:r>
                            </m:e>
                            <m:sub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𝒕𝒉𝒓𝒖𝒔𝒕</m:t>
                              </m:r>
                            </m:sub>
                          </m:sSub>
                        </m:num>
                        <m:den>
                          <m:r>
                            <a:rPr lang="en-US" sz="1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𝒎</m:t>
                          </m:r>
                        </m:den>
                      </m:f>
                    </m:oMath>
                  </m:oMathPara>
                </a14:m>
                <a:endParaRPr lang="en-US" sz="14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B Nazanin" panose="00000400000000000000" pitchFamily="2" charset="-78"/>
                </a:endParaRPr>
              </a:p>
              <a:p>
                <a:pPr indent="215900"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sz="1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accPr>
                        <m:e>
                          <m:r>
                            <a:rPr lang="en-US" sz="1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𝒚</m:t>
                          </m:r>
                        </m:e>
                      </m:acc>
                      <m:r>
                        <a:rPr lang="en-US" sz="1400" b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=</m:t>
                      </m:r>
                      <m:d>
                        <m:dPr>
                          <m:ctrlPr>
                            <a:rPr lang="en-US" sz="1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funcPr>
                            <m:fName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𝒔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400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B Nazanin" panose="00000400000000000000" pitchFamily="2" charset="-78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B Nazanin" panose="00000400000000000000" pitchFamily="2" charset="-78"/>
                                    </a:rPr>
                                    <m:t>𝝍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funcPr>
                            <m:fName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𝒔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400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B Nazanin" panose="00000400000000000000" pitchFamily="2" charset="-78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B Nazanin" panose="00000400000000000000" pitchFamily="2" charset="-78"/>
                                    </a:rPr>
                                    <m:t>𝜽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funcPr>
                            <m:fName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𝒄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400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B Nazanin" panose="00000400000000000000" pitchFamily="2" charset="-78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B Nazanin" panose="00000400000000000000" pitchFamily="2" charset="-78"/>
                                    </a:rPr>
                                    <m:t>𝝓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−</m:t>
                          </m:r>
                          <m:r>
                            <a:rPr lang="en-US" sz="1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𝒔</m:t>
                          </m:r>
                          <m:r>
                            <a:rPr lang="en-US" sz="1400" b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(</m:t>
                          </m:r>
                          <m:r>
                            <a:rPr lang="en-US" sz="1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𝜽</m:t>
                          </m:r>
                          <m:r>
                            <a:rPr lang="en-US" sz="1400" b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)</m:t>
                          </m:r>
                          <m:r>
                            <a:rPr lang="en-US" sz="1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𝒄</m:t>
                          </m:r>
                          <m:r>
                            <a:rPr lang="en-US" sz="1400" b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(</m:t>
                          </m:r>
                          <m:r>
                            <a:rPr lang="en-US" sz="1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𝝍</m:t>
                          </m:r>
                          <m:r>
                            <a:rPr lang="en-US" sz="1400" b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)</m:t>
                          </m:r>
                        </m:e>
                      </m:d>
                      <m:r>
                        <a:rPr lang="en-US" sz="1400" b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∙</m:t>
                      </m:r>
                      <m:f>
                        <m:fPr>
                          <m:ctrlPr>
                            <a:rPr lang="en-US" sz="1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𝝉</m:t>
                              </m:r>
                            </m:e>
                            <m:sub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𝒕𝒉𝒓𝒖𝒔𝒕</m:t>
                              </m:r>
                            </m:sub>
                          </m:sSub>
                        </m:num>
                        <m:den>
                          <m:r>
                            <a:rPr lang="en-US" sz="1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𝒎</m:t>
                          </m:r>
                        </m:den>
                      </m:f>
                    </m:oMath>
                  </m:oMathPara>
                </a14:m>
                <a:endParaRPr lang="en-US" sz="14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B Nazanin" panose="00000400000000000000" pitchFamily="2" charset="-78"/>
                </a:endParaRPr>
              </a:p>
              <a:p>
                <a:pPr indent="215900"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sz="1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accPr>
                        <m:e>
                          <m:r>
                            <a:rPr lang="en-US" sz="1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𝒛</m:t>
                          </m:r>
                        </m:e>
                      </m:acc>
                      <m:r>
                        <a:rPr lang="en-US" sz="1400" b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=</m:t>
                      </m:r>
                      <m:d>
                        <m:dPr>
                          <m:ctrlPr>
                            <a:rPr lang="en-US" sz="1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sz="1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𝒄</m:t>
                          </m:r>
                          <m:r>
                            <a:rPr lang="en-US" sz="1400" b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(</m:t>
                          </m:r>
                          <m:r>
                            <a:rPr lang="en-US" sz="1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𝜽</m:t>
                          </m:r>
                          <m:r>
                            <a:rPr lang="en-US" sz="1400" b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)</m:t>
                          </m:r>
                          <m:r>
                            <a:rPr lang="en-US" sz="1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𝒄</m:t>
                          </m:r>
                          <m:r>
                            <a:rPr lang="en-US" sz="1400" b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(</m:t>
                          </m:r>
                          <m:r>
                            <a:rPr lang="en-US" sz="1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𝝓</m:t>
                          </m:r>
                          <m:r>
                            <a:rPr lang="en-US" sz="1400" b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)</m:t>
                          </m:r>
                        </m:e>
                      </m:d>
                      <m:r>
                        <a:rPr lang="en-US" sz="1400" b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∙</m:t>
                      </m:r>
                      <m:f>
                        <m:fPr>
                          <m:ctrlPr>
                            <a:rPr lang="en-US" sz="1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𝝉</m:t>
                              </m:r>
                            </m:e>
                            <m:sub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𝒕𝒉𝒓𝒖𝒔𝒕</m:t>
                              </m:r>
                            </m:sub>
                          </m:sSub>
                        </m:num>
                        <m:den>
                          <m:r>
                            <a:rPr lang="en-US" sz="1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𝒎</m:t>
                          </m:r>
                        </m:den>
                      </m:f>
                      <m:r>
                        <a:rPr lang="en-US" sz="1400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−</m:t>
                      </m:r>
                      <m:r>
                        <a:rPr lang="en-US" sz="1400" b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 </m:t>
                      </m:r>
                      <m:r>
                        <a:rPr lang="en-US" sz="1400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𝒈</m:t>
                      </m:r>
                    </m:oMath>
                  </m:oMathPara>
                </a14:m>
                <a:endParaRPr lang="en-US" sz="14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B Nazanin" panose="00000400000000000000" pitchFamily="2" charset="-78"/>
                </a:endParaRPr>
              </a:p>
              <a:p>
                <a:pPr indent="215900"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sz="1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accPr>
                        <m:e>
                          <m:r>
                            <a:rPr lang="en-US" sz="1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𝝓</m:t>
                          </m:r>
                        </m:e>
                      </m:acc>
                      <m:r>
                        <a:rPr lang="en-US" sz="1400" b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=</m:t>
                      </m:r>
                      <m:f>
                        <m:fPr>
                          <m:ctrlPr>
                            <a:rPr lang="en-US" sz="1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𝒓</m:t>
                              </m:r>
                            </m:sub>
                          </m:sSub>
                          <m:acc>
                            <m:accPr>
                              <m:chr m:val="̇"/>
                              <m:ctrlP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accPr>
                            <m:e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𝜽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𝒕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𝒙𝒙</m:t>
                              </m:r>
                            </m:sub>
                          </m:sSub>
                        </m:den>
                      </m:f>
                      <m:r>
                        <a:rPr lang="en-US" sz="1400" b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+</m:t>
                      </m:r>
                      <m:f>
                        <m:fPr>
                          <m:ctrlPr>
                            <a:rPr lang="en-US" sz="1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𝒚𝒚</m:t>
                              </m:r>
                            </m:sub>
                          </m:sSub>
                          <m:r>
                            <a:rPr lang="en-US" sz="1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−</m:t>
                          </m:r>
                          <m:r>
                            <a:rPr lang="en-US" sz="1400" b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𝒛𝒛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𝒙𝒙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̇"/>
                          <m:ctrlPr>
                            <a:rPr lang="en-US" sz="1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accPr>
                        <m:e>
                          <m:r>
                            <a:rPr lang="en-US" sz="1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𝝍</m:t>
                          </m:r>
                        </m:e>
                      </m:acc>
                      <m:acc>
                        <m:accPr>
                          <m:chr m:val="̇"/>
                          <m:ctrlPr>
                            <a:rPr lang="en-US" sz="1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accPr>
                        <m:e>
                          <m:r>
                            <a:rPr lang="en-US" sz="1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𝜽</m:t>
                          </m:r>
                        </m:e>
                      </m:acc>
                      <m:r>
                        <a:rPr lang="en-US" sz="1400" b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+</m:t>
                      </m:r>
                      <m:f>
                        <m:fPr>
                          <m:ctrlPr>
                            <a:rPr lang="en-US" sz="1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𝝉</m:t>
                              </m:r>
                            </m:e>
                            <m:sub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𝒓𝒐𝒍𝒍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𝒙𝒙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B Nazanin" panose="00000400000000000000" pitchFamily="2" charset="-78"/>
                </a:endParaRPr>
              </a:p>
              <a:p>
                <a:pPr indent="215900"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sz="1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accPr>
                        <m:e>
                          <m:r>
                            <a:rPr lang="en-US" sz="1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𝜽</m:t>
                          </m:r>
                        </m:e>
                      </m:acc>
                      <m:r>
                        <a:rPr lang="en-US" sz="1400" b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=</m:t>
                      </m:r>
                      <m:f>
                        <m:fPr>
                          <m:ctrlPr>
                            <a:rPr lang="en-US" sz="1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𝒓</m:t>
                              </m:r>
                            </m:sub>
                          </m:sSub>
                          <m:acc>
                            <m:accPr>
                              <m:chr m:val="̇"/>
                              <m:ctrlP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accPr>
                            <m:e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𝝓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𝒕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𝒚𝒚</m:t>
                              </m:r>
                            </m:sub>
                          </m:sSub>
                        </m:den>
                      </m:f>
                      <m:r>
                        <a:rPr lang="en-US" sz="1400" b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+</m:t>
                      </m:r>
                      <m:f>
                        <m:fPr>
                          <m:ctrlPr>
                            <a:rPr lang="en-US" sz="1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𝒛𝒛</m:t>
                              </m:r>
                            </m:sub>
                          </m:sSub>
                          <m:r>
                            <a:rPr lang="en-US" sz="1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−</m:t>
                          </m:r>
                          <m:r>
                            <a:rPr lang="en-US" sz="1400" b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𝒙𝒙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𝒚𝒚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̇"/>
                          <m:ctrlPr>
                            <a:rPr lang="en-US" sz="1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accPr>
                        <m:e>
                          <m:r>
                            <a:rPr lang="en-US" sz="1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𝝍</m:t>
                          </m:r>
                        </m:e>
                      </m:acc>
                      <m:acc>
                        <m:accPr>
                          <m:chr m:val="̇"/>
                          <m:ctrlPr>
                            <a:rPr lang="en-US" sz="1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accPr>
                        <m:e>
                          <m:r>
                            <a:rPr lang="en-US" sz="1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𝝓</m:t>
                          </m:r>
                        </m:e>
                      </m:acc>
                      <m:r>
                        <a:rPr lang="en-US" sz="1400" b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+</m:t>
                      </m:r>
                      <m:f>
                        <m:fPr>
                          <m:ctrlPr>
                            <a:rPr lang="en-US" sz="1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𝝉</m:t>
                              </m:r>
                            </m:e>
                            <m:sub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𝒑𝒊𝒕𝒄𝒉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𝒚𝒚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b="1" i="1" dirty="0" smtClean="0">
                  <a:solidFill>
                    <a:schemeClr val="bg2"/>
                  </a:solidFill>
                  <a:latin typeface="Cambria Math" panose="02040503050406030204" pitchFamily="18" charset="0"/>
                  <a:ea typeface="Times New Roman" panose="02020603050405020304" pitchFamily="18" charset="0"/>
                  <a:cs typeface="B Nazanin" panose="00000400000000000000" pitchFamily="2" charset="-78"/>
                </a:endParaRPr>
              </a:p>
              <a:p>
                <a:pPr indent="215900"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sz="1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accPr>
                        <m:e>
                          <m:r>
                            <a:rPr lang="en-US" sz="1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𝝍</m:t>
                          </m:r>
                        </m:e>
                      </m:acc>
                      <m:r>
                        <a:rPr lang="en-US" sz="1400" b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=</m:t>
                      </m:r>
                      <m:f>
                        <m:fPr>
                          <m:ctrlPr>
                            <a:rPr lang="en-US" sz="1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𝒙𝒙</m:t>
                              </m:r>
                            </m:sub>
                          </m:sSub>
                          <m:r>
                            <a:rPr lang="en-US" sz="1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−</m:t>
                          </m:r>
                          <m:r>
                            <a:rPr lang="en-US" sz="1400" b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𝒚𝒚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𝒛𝒛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̇"/>
                          <m:ctrlPr>
                            <a:rPr lang="en-US" sz="1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accPr>
                        <m:e>
                          <m:r>
                            <a:rPr lang="en-US" sz="1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𝝓</m:t>
                          </m:r>
                        </m:e>
                      </m:acc>
                      <m:acc>
                        <m:accPr>
                          <m:chr m:val="̇"/>
                          <m:ctrlPr>
                            <a:rPr lang="en-US" sz="1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accPr>
                        <m:e>
                          <m:r>
                            <a:rPr lang="en-US" sz="1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𝜽</m:t>
                          </m:r>
                        </m:e>
                      </m:acc>
                      <m:r>
                        <a:rPr lang="en-US" sz="1400" b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+</m:t>
                      </m:r>
                      <m:f>
                        <m:fPr>
                          <m:ctrlPr>
                            <a:rPr lang="en-US" sz="1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𝝉</m:t>
                              </m:r>
                            </m:e>
                            <m:sub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𝒚𝒂𝒘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𝒛𝒛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4076526"/>
                <a:ext cx="4003422" cy="26218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3241594" y="4994822"/>
                <a:ext cx="6102424" cy="1859676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a-IR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a-I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𝑟𝑢𝑠𝑡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𝑟𝑜𝑙𝑙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𝑝𝑖𝑡𝑐</m:t>
                                    </m:r>
                                    <m: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𝑦𝑎𝑤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fa-IR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a-I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fa-I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fa-IR" i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fa-I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fa-IR" i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fa-IR" i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fa-I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fa-IR" i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fa-IR" i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fa-I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fa-IR" i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fa-IR" i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fa-IR" i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fa-I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fa-IR" i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fa-IR" i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fa-IR" i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fa-I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fa-IR" i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fa-IR" i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a-IR" i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fa-I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fa-IR" i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fa-IR" i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fa-I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fa-IR" i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fa-IR" i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fa-I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fa-IR" i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fa-IR" i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fa-IR" i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fa-IR" i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fa-IR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fa-I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a-I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fa-IR" i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fa-IR" i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fa-IR" i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fa-IR" i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fa-IR" i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fa-IR" i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a-I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fa-IR" i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fa-IR" i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a-IR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594" y="4994822"/>
                <a:ext cx="6102424" cy="18596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4543648" y="1394996"/>
            <a:ext cx="1512000" cy="3600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7</a:t>
            </a:fld>
            <a:r>
              <a:rPr lang="en-US" sz="1800" smtClean="0"/>
              <a:t>/19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0654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9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F8094"/>
                                      </p:to>
                                    </p:animClr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F8094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79512" y="692696"/>
            <a:ext cx="6896534" cy="515532"/>
          </a:xfrm>
        </p:spPr>
        <p:txBody>
          <a:bodyPr>
            <a:normAutofit fontScale="90000"/>
          </a:bodyPr>
          <a:lstStyle/>
          <a:p>
            <a:pPr algn="r" rtl="1"/>
            <a:r>
              <a:rPr lang="fa-IR" dirty="0" smtClean="0">
                <a:cs typeface="B Titr" panose="00000700000000000000" pitchFamily="2" charset="-78"/>
              </a:rPr>
              <a:t>چالش ها</a:t>
            </a:r>
            <a:endParaRPr lang="en-US" dirty="0">
              <a:cs typeface="B Titr" panose="00000700000000000000" pitchFamily="2" charset="-78"/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idx="4294967295"/>
          </p:nvPr>
        </p:nvSpPr>
        <p:spPr>
          <a:xfrm>
            <a:off x="533401" y="2336872"/>
            <a:ext cx="6342856" cy="4015983"/>
          </a:xfrm>
        </p:spPr>
        <p:txBody>
          <a:bodyPr>
            <a:normAutofit/>
          </a:bodyPr>
          <a:lstStyle/>
          <a:p>
            <a:pPr algn="r" rtl="1">
              <a:buFont typeface="Wingdings" panose="05000000000000000000" pitchFamily="2" charset="2"/>
              <a:buChar char="§"/>
            </a:pPr>
            <a:r>
              <a:rPr lang="fa-IR" sz="2800" dirty="0" smtClean="0">
                <a:solidFill>
                  <a:schemeClr val="bg1"/>
                </a:solidFill>
              </a:rPr>
              <a:t>خواندن حسگرها</a:t>
            </a:r>
            <a:endParaRPr lang="fa-IR" sz="2800" dirty="0">
              <a:solidFill>
                <a:schemeClr val="bg1"/>
              </a:solidFill>
            </a:endParaRPr>
          </a:p>
          <a:p>
            <a:pPr lvl="1" algn="r" rtl="1">
              <a:buFont typeface="Wingdings" panose="05000000000000000000" pitchFamily="2" charset="2"/>
              <a:buChar char="§"/>
            </a:pPr>
            <a:r>
              <a:rPr lang="fa-IR" sz="2400" dirty="0" smtClean="0">
                <a:solidFill>
                  <a:schemeClr val="bg1"/>
                </a:solidFill>
              </a:rPr>
              <a:t>سنجش زاویه</a:t>
            </a:r>
          </a:p>
          <a:p>
            <a:pPr lvl="1" algn="r" rtl="1">
              <a:buFont typeface="Wingdings" panose="05000000000000000000" pitchFamily="2" charset="2"/>
              <a:buChar char="§"/>
            </a:pPr>
            <a:r>
              <a:rPr lang="fa-IR" sz="2400" dirty="0" smtClean="0">
                <a:solidFill>
                  <a:schemeClr val="bg1"/>
                </a:solidFill>
              </a:rPr>
              <a:t>سامانه </a:t>
            </a:r>
            <a:r>
              <a:rPr lang="fa-IR" sz="2400" dirty="0">
                <a:solidFill>
                  <a:schemeClr val="bg1"/>
                </a:solidFill>
              </a:rPr>
              <a:t>موقعیت یاب جهانی (</a:t>
            </a:r>
            <a:r>
              <a:rPr lang="en-US" sz="2400" dirty="0" smtClean="0">
                <a:solidFill>
                  <a:schemeClr val="bg1"/>
                </a:solidFill>
              </a:rPr>
              <a:t>GPS</a:t>
            </a:r>
            <a:r>
              <a:rPr lang="fa-IR" sz="2400" dirty="0" smtClean="0">
                <a:solidFill>
                  <a:schemeClr val="bg1"/>
                </a:solidFill>
              </a:rPr>
              <a:t>)</a:t>
            </a:r>
          </a:p>
          <a:p>
            <a:pPr lvl="1" algn="r" rtl="1">
              <a:buFont typeface="Wingdings" panose="05000000000000000000" pitchFamily="2" charset="2"/>
              <a:buChar char="§"/>
            </a:pPr>
            <a:r>
              <a:rPr lang="fa-IR" sz="2400" dirty="0" smtClean="0">
                <a:solidFill>
                  <a:schemeClr val="bg1"/>
                </a:solidFill>
              </a:rPr>
              <a:t>فاصله یاب ها</a:t>
            </a:r>
          </a:p>
          <a:p>
            <a:pPr lvl="2" algn="r" rtl="1">
              <a:buFont typeface="Wingdings" panose="05000000000000000000" pitchFamily="2" charset="2"/>
              <a:buChar char="§"/>
            </a:pPr>
            <a:r>
              <a:rPr lang="fa-IR" sz="2200" dirty="0" smtClean="0">
                <a:solidFill>
                  <a:schemeClr val="bg1"/>
                </a:solidFill>
              </a:rPr>
              <a:t>نوری</a:t>
            </a:r>
          </a:p>
          <a:p>
            <a:pPr lvl="2" algn="r" rtl="1">
              <a:buFont typeface="Wingdings" panose="05000000000000000000" pitchFamily="2" charset="2"/>
              <a:buChar char="§"/>
            </a:pPr>
            <a:r>
              <a:rPr lang="fa-IR" sz="2200" dirty="0" smtClean="0">
                <a:solidFill>
                  <a:schemeClr val="bg1"/>
                </a:solidFill>
              </a:rPr>
              <a:t>صوتی</a:t>
            </a:r>
            <a:endParaRPr lang="fa-IR" sz="2200" dirty="0">
              <a:solidFill>
                <a:schemeClr val="bg1"/>
              </a:solidFill>
            </a:endParaRPr>
          </a:p>
          <a:p>
            <a:pPr lvl="1" algn="r" rtl="1">
              <a:buFont typeface="Wingdings" panose="05000000000000000000" pitchFamily="2" charset="2"/>
              <a:buChar char="§"/>
            </a:pPr>
            <a:r>
              <a:rPr lang="fa-IR" sz="2400" dirty="0" smtClean="0">
                <a:solidFill>
                  <a:schemeClr val="bg1"/>
                </a:solidFill>
              </a:rPr>
              <a:t>پردازش تصویر</a:t>
            </a:r>
            <a:endParaRPr lang="fa-IR" sz="2200" dirty="0">
              <a:solidFill>
                <a:schemeClr val="bg1"/>
              </a:solidFill>
            </a:endParaRPr>
          </a:p>
          <a:p>
            <a:pPr lvl="2" algn="r" rtl="1">
              <a:buFont typeface="Wingdings" panose="05000000000000000000" pitchFamily="2" charset="2"/>
              <a:buChar char="§"/>
            </a:pPr>
            <a:r>
              <a:rPr lang="fa-IR" sz="2200" dirty="0" smtClean="0">
                <a:solidFill>
                  <a:schemeClr val="bg1"/>
                </a:solidFill>
              </a:rPr>
              <a:t>دوربین دو بعدی</a:t>
            </a:r>
          </a:p>
          <a:p>
            <a:pPr lvl="2" algn="r" rtl="1">
              <a:buFont typeface="Wingdings" panose="05000000000000000000" pitchFamily="2" charset="2"/>
              <a:buChar char="§"/>
            </a:pPr>
            <a:r>
              <a:rPr lang="fa-IR" sz="2200" dirty="0" smtClean="0">
                <a:solidFill>
                  <a:schemeClr val="bg1"/>
                </a:solidFill>
              </a:rPr>
              <a:t>دوربین سه بعدی</a:t>
            </a:r>
          </a:p>
          <a:p>
            <a:pPr lvl="2" algn="r" rtl="1">
              <a:buFont typeface="Wingdings" panose="05000000000000000000" pitchFamily="2" charset="2"/>
              <a:buChar char="§"/>
            </a:pPr>
            <a:r>
              <a:rPr lang="fa-IR" sz="2200" dirty="0" smtClean="0">
                <a:solidFill>
                  <a:schemeClr val="bg1"/>
                </a:solidFill>
              </a:rPr>
              <a:t>لیزراسکنر</a:t>
            </a:r>
          </a:p>
        </p:txBody>
      </p:sp>
      <p:grpSp>
        <p:nvGrpSpPr>
          <p:cNvPr id="12" name="RadioButtonSelected"/>
          <p:cNvGrpSpPr/>
          <p:nvPr>
            <p:custDataLst>
              <p:custData r:id="rId1"/>
            </p:custDataLst>
          </p:nvPr>
        </p:nvGrpSpPr>
        <p:grpSpPr>
          <a:xfrm>
            <a:off x="5695656" y="1761731"/>
            <a:ext cx="212430" cy="230832"/>
            <a:chOff x="4356895" y="3334651"/>
            <a:chExt cx="212430" cy="230832"/>
          </a:xfrm>
        </p:grpSpPr>
        <p:sp>
          <p:nvSpPr>
            <p:cNvPr id="13" name="Content"/>
            <p:cNvSpPr txBox="1"/>
            <p:nvPr/>
          </p:nvSpPr>
          <p:spPr>
            <a:xfrm>
              <a:off x="4356895" y="3334651"/>
              <a:ext cx="212430" cy="230832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4356895" y="3390106"/>
              <a:ext cx="119960" cy="119922"/>
              <a:chOff x="4356895" y="3390106"/>
              <a:chExt cx="119960" cy="119922"/>
            </a:xfrm>
          </p:grpSpPr>
          <p:sp>
            <p:nvSpPr>
              <p:cNvPr id="15" name="Circle"/>
              <p:cNvSpPr>
                <a:spLocks/>
              </p:cNvSpPr>
              <p:nvPr/>
            </p:nvSpPr>
            <p:spPr>
              <a:xfrm>
                <a:off x="4356895" y="3390106"/>
                <a:ext cx="119960" cy="119922"/>
              </a:xfrm>
              <a:prstGeom prst="ellipse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InnerCircle"/>
              <p:cNvSpPr>
                <a:spLocks/>
              </p:cNvSpPr>
              <p:nvPr/>
            </p:nvSpPr>
            <p:spPr>
              <a:xfrm>
                <a:off x="4390432" y="3420972"/>
                <a:ext cx="58189" cy="5819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3074" name="Picture 2" descr="20150923144247875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2725" b="22725"/>
          <a:stretch/>
        </p:blipFill>
        <p:spPr bwMode="auto">
          <a:xfrm>
            <a:off x="533401" y="3751127"/>
            <a:ext cx="3899519" cy="2601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http://erlerobotics.com/blog/wp-content/uploads/2014/11/xerle-gps2.jpg.pagespeed.ic.kkaJQAvsti.webp"/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64602" y1="44928" x2="64602" y2="44928"/>
                        <a14:foregroundMark x1="63540" y1="36232" x2="57876" y2="572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8546" y="3605869"/>
            <a:ext cx="4143375" cy="303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5" name="Picture 3" descr="SRF02_Ultrasonic_sensor_2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28780" y1="96825" x2="31463" y2="73413"/>
                        <a14:foregroundMark x1="54634" y1="61905" x2="68780" y2="2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751127"/>
            <a:ext cx="3467100" cy="212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Logitech HD Webcam (C270)"/>
          <p:cNvPicPr/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179512" y="2034812"/>
            <a:ext cx="2520280" cy="252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 descr="Raspberry Pi Camera Module"/>
          <p:cNvPicPr/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8167" l="0" r="100000">
                        <a14:foregroundMark x1="84833" y1="8000" x2="91333" y2="17833"/>
                        <a14:foregroundMark x1="92167" y1="18667" x2="80500" y2="28667"/>
                        <a14:foregroundMark x1="64667" y1="13167" x2="83167" y2="5667"/>
                        <a14:foregroundMark x1="87167" y1="5500" x2="94333" y2="17833"/>
                        <a14:foregroundMark x1="94333" y1="17833" x2="54167" y2="65500"/>
                        <a14:foregroundMark x1="55000" y1="66500" x2="91333" y2="2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1119" y="3568264"/>
            <a:ext cx="3058089" cy="3058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/>
          <p:cNvPicPr/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94328" l="0" r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16427" y="4059345"/>
            <a:ext cx="3478530" cy="1934210"/>
          </a:xfrm>
          <a:prstGeom prst="rect">
            <a:avLst/>
          </a:prstGeom>
        </p:spPr>
      </p:pic>
      <p:pic>
        <p:nvPicPr>
          <p:cNvPr id="25" name="Picture 24"/>
          <p:cNvPicPr/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0" r="100000">
                        <a14:foregroundMark x1="49593" y1="6406" x2="66260" y2="18149"/>
                        <a14:foregroundMark x1="55691" y1="8897" x2="73577" y2="17794"/>
                        <a14:foregroundMark x1="64228" y1="10676" x2="73984" y2="355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8702" y="3822484"/>
            <a:ext cx="2681090" cy="30629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4543648" y="1394996"/>
            <a:ext cx="1512000" cy="3600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8</a:t>
            </a:fld>
            <a:r>
              <a:rPr lang="en-US" sz="1800" smtClean="0"/>
              <a:t>/19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3584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79512" y="692696"/>
            <a:ext cx="6896534" cy="515532"/>
          </a:xfrm>
        </p:spPr>
        <p:txBody>
          <a:bodyPr>
            <a:normAutofit fontScale="90000"/>
          </a:bodyPr>
          <a:lstStyle/>
          <a:p>
            <a:pPr algn="r" rtl="1"/>
            <a:r>
              <a:rPr lang="fa-IR" dirty="0" smtClean="0">
                <a:cs typeface="B Titr" panose="00000700000000000000" pitchFamily="2" charset="-78"/>
              </a:rPr>
              <a:t>چالش ها</a:t>
            </a:r>
            <a:endParaRPr lang="en-US" dirty="0">
              <a:cs typeface="B Titr" panose="00000700000000000000" pitchFamily="2" charset="-78"/>
            </a:endParaRPr>
          </a:p>
        </p:txBody>
      </p:sp>
      <p:sp>
        <p:nvSpPr>
          <p:cNvPr id="19" name="Content Placeholder 2"/>
          <p:cNvSpPr>
            <a:spLocks noGrp="1"/>
          </p:cNvSpPr>
          <p:nvPr>
            <p:ph idx="4294967295"/>
          </p:nvPr>
        </p:nvSpPr>
        <p:spPr>
          <a:xfrm>
            <a:off x="533401" y="2336873"/>
            <a:ext cx="6342856" cy="3599316"/>
          </a:xfrm>
        </p:spPr>
        <p:txBody>
          <a:bodyPr>
            <a:normAutofit/>
          </a:bodyPr>
          <a:lstStyle/>
          <a:p>
            <a:pPr algn="r" rtl="1">
              <a:buFont typeface="Wingdings" panose="05000000000000000000" pitchFamily="2" charset="2"/>
              <a:buChar char="§"/>
            </a:pPr>
            <a:r>
              <a:rPr lang="fa-IR" sz="2800" dirty="0" smtClean="0">
                <a:solidFill>
                  <a:schemeClr val="bg1"/>
                </a:solidFill>
              </a:rPr>
              <a:t>موقعیت یابی و کنترل</a:t>
            </a:r>
            <a:endParaRPr lang="fa-IR" sz="2800" dirty="0" smtClean="0">
              <a:solidFill>
                <a:schemeClr val="bg1"/>
              </a:solidFill>
            </a:endParaRPr>
          </a:p>
          <a:p>
            <a:pPr lvl="1" algn="r" rtl="1">
              <a:buFont typeface="Wingdings" panose="05000000000000000000" pitchFamily="2" charset="2"/>
              <a:buChar char="§"/>
            </a:pPr>
            <a:r>
              <a:rPr lang="fa-IR" sz="2400" dirty="0">
                <a:solidFill>
                  <a:schemeClr val="bg1"/>
                </a:solidFill>
              </a:rPr>
              <a:t>کنترل موقعیت </a:t>
            </a:r>
            <a:r>
              <a:rPr lang="fa-IR" sz="2400" dirty="0" smtClean="0">
                <a:solidFill>
                  <a:schemeClr val="bg1"/>
                </a:solidFill>
              </a:rPr>
              <a:t>	</a:t>
            </a:r>
          </a:p>
          <a:p>
            <a:pPr lvl="2" algn="r" rtl="1">
              <a:buFont typeface="Wingdings" panose="05000000000000000000" pitchFamily="2" charset="2"/>
              <a:buChar char="§"/>
            </a:pPr>
            <a:r>
              <a:rPr lang="fa-IR" sz="2000" dirty="0" smtClean="0">
                <a:solidFill>
                  <a:schemeClr val="bg1"/>
                </a:solidFill>
              </a:rPr>
              <a:t>کنترل </a:t>
            </a:r>
            <a:r>
              <a:rPr lang="fa-IR" sz="2000" dirty="0">
                <a:solidFill>
                  <a:schemeClr val="bg1"/>
                </a:solidFill>
              </a:rPr>
              <a:t>زاویه </a:t>
            </a:r>
          </a:p>
          <a:p>
            <a:pPr lvl="1" algn="r" rtl="1">
              <a:buFont typeface="Wingdings" panose="05000000000000000000" pitchFamily="2" charset="2"/>
              <a:buChar char="§"/>
            </a:pPr>
            <a:r>
              <a:rPr lang="fa-IR" sz="2400" dirty="0">
                <a:solidFill>
                  <a:schemeClr val="bg1"/>
                </a:solidFill>
              </a:rPr>
              <a:t> کنترل </a:t>
            </a:r>
            <a:r>
              <a:rPr lang="fa-IR" sz="2400" dirty="0" smtClean="0">
                <a:solidFill>
                  <a:schemeClr val="bg1"/>
                </a:solidFill>
              </a:rPr>
              <a:t>ارتفاع</a:t>
            </a:r>
          </a:p>
          <a:p>
            <a:pPr lvl="2" algn="r" rtl="1">
              <a:buFont typeface="Wingdings" panose="05000000000000000000" pitchFamily="2" charset="2"/>
              <a:buChar char="§"/>
            </a:pPr>
            <a:r>
              <a:rPr lang="fa-IR" sz="2000" dirty="0" smtClean="0">
                <a:solidFill>
                  <a:schemeClr val="bg1"/>
                </a:solidFill>
              </a:rPr>
              <a:t>پردازش تصویر</a:t>
            </a:r>
            <a:endParaRPr lang="fa-IR" sz="2000" dirty="0" smtClean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543648" y="1394996"/>
            <a:ext cx="1512000" cy="3600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6"/>
          <p:cNvSpPr txBox="1">
            <a:spLocks/>
          </p:cNvSpPr>
          <p:nvPr/>
        </p:nvSpPr>
        <p:spPr>
          <a:xfrm>
            <a:off x="2003716" y="61986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grpSp>
        <p:nvGrpSpPr>
          <p:cNvPr id="22" name="RadioButtonSelected"/>
          <p:cNvGrpSpPr/>
          <p:nvPr>
            <p:custDataLst>
              <p:custData r:id="rId1"/>
            </p:custDataLst>
          </p:nvPr>
        </p:nvGrpSpPr>
        <p:grpSpPr>
          <a:xfrm>
            <a:off x="5509069" y="1762328"/>
            <a:ext cx="212430" cy="230832"/>
            <a:chOff x="4356895" y="3334651"/>
            <a:chExt cx="212430" cy="230832"/>
          </a:xfrm>
        </p:grpSpPr>
        <p:sp>
          <p:nvSpPr>
            <p:cNvPr id="24" name="Content"/>
            <p:cNvSpPr txBox="1"/>
            <p:nvPr/>
          </p:nvSpPr>
          <p:spPr>
            <a:xfrm>
              <a:off x="4356895" y="3334651"/>
              <a:ext cx="212430" cy="230832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4356895" y="3390106"/>
              <a:ext cx="119960" cy="119922"/>
              <a:chOff x="4356895" y="3390106"/>
              <a:chExt cx="119960" cy="119922"/>
            </a:xfrm>
          </p:grpSpPr>
          <p:sp>
            <p:nvSpPr>
              <p:cNvPr id="26" name="Circle"/>
              <p:cNvSpPr>
                <a:spLocks/>
              </p:cNvSpPr>
              <p:nvPr/>
            </p:nvSpPr>
            <p:spPr>
              <a:xfrm>
                <a:off x="4356895" y="3390106"/>
                <a:ext cx="119960" cy="119922"/>
              </a:xfrm>
              <a:prstGeom prst="ellipse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InnerCircle"/>
              <p:cNvSpPr>
                <a:spLocks/>
              </p:cNvSpPr>
              <p:nvPr/>
            </p:nvSpPr>
            <p:spPr>
              <a:xfrm>
                <a:off x="4390432" y="3420972"/>
                <a:ext cx="58189" cy="5819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28" name="Picture 27"/>
          <p:cNvPicPr/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923" r="6779"/>
          <a:stretch/>
        </p:blipFill>
        <p:spPr bwMode="auto">
          <a:xfrm>
            <a:off x="0" y="4293096"/>
            <a:ext cx="7746695" cy="256490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Picture 28" descr="C:\Users\SPD\AppData\Local\Packages\Microsoft.MicrosoftEdge_8wekyb3d8bbwe\TempState\Downloads\Untitled Diagram.jpg"/>
          <p:cNvPicPr/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6817"/>
          <a:stretch/>
        </p:blipFill>
        <p:spPr bwMode="auto">
          <a:xfrm>
            <a:off x="7719144" y="2065228"/>
            <a:ext cx="1424856" cy="47927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9</a:t>
            </a:fld>
            <a:r>
              <a:rPr lang="en-US" sz="1800" smtClean="0"/>
              <a:t>/19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7521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F8094"/>
                                      </p:to>
                                    </p:animClr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F8094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9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1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38" dur="1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39" dur="1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1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10"/>
                            </p:stCondLst>
                            <p:childTnLst>
                              <p:par>
                                <p:cTn id="42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F8094"/>
                                      </p:to>
                                    </p:animClr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F8094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1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  <p:bldP spid="19" grpId="1" uiExpand="1" build="p"/>
    </p:bld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2.xml><?xml version="1.0" encoding="utf-8"?>
<a:theme xmlns:a="http://schemas.openxmlformats.org/drawingml/2006/main" name="Office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System.Storyboarding.Common.RadioButtonSelected" Revision="1" Stencil="System.Storyboarding.Common" StencilVersion="0.1"/>
</Control>
</file>

<file path=customXml/item10.xml><?xml version="1.0" encoding="utf-8"?>
<Control xmlns="http://schemas.microsoft.com/VisualStudio/2011/storyboarding/control">
  <Id Name="System.Storyboarding.Common.RadioButtonSelected" Revision="1" Stencil="System.Storyboarding.Common" StencilVersion="0.1"/>
</Control>
</file>

<file path=customXml/item11.xml><?xml version="1.0" encoding="utf-8"?>
<Control xmlns="http://schemas.microsoft.com/VisualStudio/2011/storyboarding/control">
  <Id Name="System.Storyboarding.Common.RadioButtonUnselected" Revision="1" Stencil="System.Storyboarding.Common" StencilVersion="0.1"/>
</Control>
</file>

<file path=customXml/item12.xml><?xml version="1.0" encoding="utf-8"?>
<Control xmlns="http://schemas.microsoft.com/VisualStudio/2011/storyboarding/control">
  <Id Name="System.Storyboarding.Common.RadioButtonUnselected" Revision="1" Stencil="System.Storyboarding.Common" StencilVersion="0.1"/>
</Control>
</file>

<file path=customXml/item13.xml><?xml version="1.0" encoding="utf-8"?>
<Control xmlns="http://schemas.microsoft.com/VisualStudio/2011/storyboarding/control">
  <Id Name="System.Storyboarding.Common.RadioButtonSelected" Revision="1" Stencil="System.Storyboarding.Common" StencilVersion="0.1"/>
</Control>
</file>

<file path=customXml/item14.xml><?xml version="1.0" encoding="utf-8"?>
<Control xmlns="http://schemas.microsoft.com/VisualStudio/2011/storyboarding/control">
  <Id Name="System.Storyboarding.Common.RadioButtonUnselected" Revision="1" Stencil="System.Storyboarding.Common" StencilVersion="0.1"/>
</Control>
</file>

<file path=customXml/item15.xml><?xml version="1.0" encoding="utf-8"?>
<Control xmlns="http://schemas.microsoft.com/VisualStudio/2011/storyboarding/control">
  <Id Name="System.Storyboarding.Common.RadioButtonUnselected" Revision="1" Stencil="System.Storyboarding.Common" StencilVersion="0.1"/>
</Control>
</file>

<file path=customXml/item16.xml><?xml version="1.0" encoding="utf-8"?>
<Control xmlns="http://schemas.microsoft.com/VisualStudio/2011/storyboarding/control">
  <Id Name="System.Storyboarding.Common.RadioButtonSelected" Revision="1" Stencil="System.Storyboarding.Common" StencilVersion="0.1"/>
</Control>
</file>

<file path=customXml/item17.xml><?xml version="1.0" encoding="utf-8"?>
<Control xmlns="http://schemas.microsoft.com/VisualStudio/2011/storyboarding/control">
  <Id Name="System.Storyboarding.Common.RadioButtonSelected" Revision="1" Stencil="System.Storyboarding.Common" StencilVersion="0.1"/>
</Control>
</file>

<file path=customXml/item18.xml><?xml version="1.0" encoding="utf-8"?>
<Control xmlns="http://schemas.microsoft.com/VisualStudio/2011/storyboarding/control">
  <Id Name="System.Storyboarding.Common.RadioButtonUnselected" Revision="1" Stencil="System.Storyboarding.Common" StencilVersion="0.1"/>
</Control>
</file>

<file path=customXml/item19.xml><?xml version="1.0" encoding="utf-8"?>
<Control xmlns="http://schemas.microsoft.com/VisualStudio/2011/storyboarding/control">
  <Id Name="System.Storyboarding.Common.RadioButtonUnselected" Revision="1" Stencil="System.Storyboarding.Common" StencilVersion="0.1"/>
</Control>
</file>

<file path=customXml/item2.xml><?xml version="1.0" encoding="utf-8"?>
<Control xmlns="http://schemas.microsoft.com/VisualStudio/2011/storyboarding/control">
  <Id Name="System.Storyboarding.Common.RadioButtonUnselected" Revision="1" Stencil="System.Storyboarding.Common" StencilVersion="0.1"/>
</Control>
</file>

<file path=customXml/item20.xml><?xml version="1.0" encoding="utf-8"?>
<Control xmlns="http://schemas.microsoft.com/VisualStudio/2011/storyboarding/control">
  <Id Name="System.Storyboarding.Common.RadioButtonSelected" Revision="1" Stencil="System.Storyboarding.Common" StencilVersion="0.1"/>
</Control>
</file>

<file path=customXml/item21.xml><?xml version="1.0" encoding="utf-8"?>
<Control xmlns="http://schemas.microsoft.com/VisualStudio/2011/storyboarding/control">
  <Id Name="System.Storyboarding.Common.RadioButtonSelected" Revision="1" Stencil="System.Storyboarding.Common" StencilVersion="0.1"/>
</Control>
</file>

<file path=customXml/item22.xml><?xml version="1.0" encoding="utf-8"?>
<Control xmlns="http://schemas.microsoft.com/VisualStudio/2011/storyboarding/control">
  <Id Name="System.Storyboarding.Common.RadioButtonUnselected" Revision="1" Stencil="System.Storyboarding.Common" StencilVersion="0.1"/>
</Control>
</file>

<file path=customXml/item23.xml><?xml version="1.0" encoding="utf-8"?>
<Control xmlns="http://schemas.microsoft.com/VisualStudio/2011/storyboarding/control">
  <Id Name="System.Storyboarding.Common.RadioButtonUnselected" Revision="1" Stencil="System.Storyboarding.Common" StencilVersion="0.1"/>
</Control>
</file>

<file path=customXml/item24.xml><?xml version="1.0" encoding="utf-8"?>
<Control xmlns="http://schemas.microsoft.com/VisualStudio/2011/storyboarding/control">
  <Id Name="System.Storyboarding.Common.RadioButtonUnselected" Revision="1" Stencil="System.Storyboarding.Common" StencilVersion="0.1"/>
</Control>
</file>

<file path=customXml/item25.xml><?xml version="1.0" encoding="utf-8"?>
<Control xmlns="http://schemas.microsoft.com/VisualStudio/2011/storyboarding/control">
  <Id Name="System.Storyboarding.Common.RadioButtonUnselected" Revision="1" Stencil="System.Storyboarding.Common" StencilVersion="0.1"/>
</Control>
</file>

<file path=customXml/item26.xml><?xml version="1.0" encoding="utf-8"?>
<Control xmlns="http://schemas.microsoft.com/VisualStudio/2011/storyboarding/control">
  <Id Name="System.Storyboarding.Common.RadioButtonUnselected" Revision="1" Stencil="System.Storyboarding.Common" StencilVersion="0.1"/>
</Control>
</file>

<file path=customXml/item27.xml><?xml version="1.0" encoding="utf-8"?>
<Control xmlns="http://schemas.microsoft.com/VisualStudio/2011/storyboarding/control">
  <Id Name="System.Storyboarding.Common.RadioButtonSelected" Revision="1" Stencil="System.Storyboarding.Common" StencilVersion="0.1"/>
</Control>
</file>

<file path=customXml/item28.xml><?xml version="1.0" encoding="utf-8"?>
<Control xmlns="http://schemas.microsoft.com/VisualStudio/2011/storyboarding/control">
  <Id Name="System.Storyboarding.Common.RadioButtonUnselected" Revision="1" Stencil="System.Storyboarding.Common" StencilVersion="0.1"/>
</Control>
</file>

<file path=customXml/item29.xml><?xml version="1.0" encoding="utf-8"?>
<Control xmlns="http://schemas.microsoft.com/VisualStudio/2011/storyboarding/control">
  <Id Name="System.Storyboarding.Common.RadioButtonUnselected" Revision="1" Stencil="System.Storyboarding.Common" StencilVersion="0.1"/>
</Control>
</file>

<file path=customXml/item3.xml><?xml version="1.0" encoding="utf-8"?>
<Control xmlns="http://schemas.microsoft.com/VisualStudio/2011/storyboarding/control">
  <Id Name="System.Storyboarding.Common.RadioButtonSelected" Revision="1" Stencil="System.Storyboarding.Common" StencilVersion="0.1"/>
</Control>
</file>

<file path=customXml/item30.xml><?xml version="1.0" encoding="utf-8"?>
<Control xmlns="http://schemas.microsoft.com/VisualStudio/2011/storyboarding/control">
  <Id Name="System.Storyboarding.Common.RadioButtonUnselected" Revision="1" Stencil="System.Storyboarding.Common" StencilVersion="0.1"/>
</Control>
</file>

<file path=customXml/item31.xml><?xml version="1.0" encoding="utf-8"?>
<Control xmlns="http://schemas.microsoft.com/VisualStudio/2011/storyboarding/control">
  <Id Name="System.Storyboarding.Common.RadioButtonUnselected" Revision="1" Stencil="System.Storyboarding.Common" StencilVersion="0.1"/>
</Control>
</file>

<file path=customXml/item32.xml><?xml version="1.0" encoding="utf-8"?>
<Control xmlns="http://schemas.microsoft.com/VisualStudio/2011/storyboarding/control">
  <Id Name="System.Storyboarding.Common.RadioButtonSelected" Revision="1" Stencil="System.Storyboarding.Common" StencilVersion="0.1"/>
</Control>
</file>

<file path=customXml/item33.xml><?xml version="1.0" encoding="utf-8"?>
<Control xmlns="http://schemas.microsoft.com/VisualStudio/2011/storyboarding/control">
  <Id Name="System.Storyboarding.Common.RadioButtonSelected" Revision="1" Stencil="System.Storyboarding.Common" StencilVersion="0.1"/>
</Control>
</file>

<file path=customXml/item34.xml><?xml version="1.0" encoding="utf-8"?>
<Control xmlns="http://schemas.microsoft.com/VisualStudio/2011/storyboarding/control">
  <Id Name="System.Storyboarding.Common.RadioButtonUnselected" Revision="1" Stencil="System.Storyboarding.Common" StencilVersion="0.1"/>
</Control>
</file>

<file path=customXml/item35.xml><?xml version="1.0" encoding="utf-8"?>
<Control xmlns="http://schemas.microsoft.com/VisualStudio/2011/storyboarding/control">
  <Id Name="System.Storyboarding.Common.RadioButtonUnselected" Revision="1" Stencil="System.Storyboarding.Common" StencilVersion="0.1"/>
</Control>
</file>

<file path=customXml/item36.xml><?xml version="1.0" encoding="utf-8"?>
<Control xmlns="http://schemas.microsoft.com/VisualStudio/2011/storyboarding/control">
  <Id Name="System.Storyboarding.Common.RadioButtonSelected" Revision="1" Stencil="System.Storyboarding.Common" StencilVersion="0.1"/>
</Control>
</file>

<file path=customXml/item37.xml><?xml version="1.0" encoding="utf-8"?>
<Control xmlns="http://schemas.microsoft.com/VisualStudio/2011/storyboarding/control">
  <Id Name="System.Storyboarding.Common.RadioButtonUnselected" Revision="1" Stencil="System.Storyboarding.Common" StencilVersion="0.1"/>
</Control>
</file>

<file path=customXml/item38.xml><?xml version="1.0" encoding="utf-8"?>
<Control xmlns="http://schemas.microsoft.com/VisualStudio/2011/storyboarding/control">
  <Id Name="f3eaf5b5-98c1-4425-9f67-f5b3eb1e097c" Revision="1" Stencil="System.MyShapes" StencilVersion="1.0"/>
</Control>
</file>

<file path=customXml/item39.xml><?xml version="1.0" encoding="utf-8"?>
<Control xmlns="http://schemas.microsoft.com/VisualStudio/2011/storyboarding/control">
  <Id Name="System.Storyboarding.Common.RadioButtonSelected" Revision="1" Stencil="System.Storyboarding.Common" StencilVersion="0.1"/>
</Control>
</file>

<file path=customXml/item4.xml><?xml version="1.0" encoding="utf-8"?>
<Control xmlns="http://schemas.microsoft.com/VisualStudio/2011/storyboarding/control">
  <Id Name="System.Storyboarding.Common.RadioButtonUnselected" Revision="1" Stencil="System.Storyboarding.Common" StencilVersion="0.1"/>
</Control>
</file>

<file path=customXml/item40.xml><?xml version="1.0" encoding="utf-8"?>
<Control xmlns="http://schemas.microsoft.com/VisualStudio/2011/storyboarding/control">
  <Id Name="System.Storyboarding.Common.RadioButtonUnselected" Revision="1" Stencil="System.Storyboarding.Common" StencilVersion="0.1"/>
</Control>
</file>

<file path=customXml/item41.xml><?xml version="1.0" encoding="utf-8"?>
<Control xmlns="http://schemas.microsoft.com/VisualStudio/2011/storyboarding/control">
  <Id Name="System.Storyboarding.Common.RadioButtonUnselected" Revision="1" Stencil="System.Storyboarding.Common" StencilVersion="0.1"/>
</Control>
</file>

<file path=customXml/item42.xml><?xml version="1.0" encoding="utf-8"?>
<Control xmlns="http://schemas.microsoft.com/VisualStudio/2011/storyboarding/control">
  <Id Name="System.Storyboarding.Common.RadioButtonUnselected" Revision="1" Stencil="System.Storyboarding.Common" StencilVersion="0.1"/>
</Control>
</file>

<file path=customXml/item43.xml><?xml version="1.0" encoding="utf-8"?>
<Control xmlns="http://schemas.microsoft.com/VisualStudio/2011/storyboarding/control">
  <Id Name="System.Storyboarding.Common.RadioButtonUnselected" Revision="1" Stencil="System.Storyboarding.Common" StencilVersion="0.1"/>
</Control>
</file>

<file path=customXml/item5.xml><?xml version="1.0" encoding="utf-8"?>
<Control xmlns="http://schemas.microsoft.com/VisualStudio/2011/storyboarding/control">
  <Id Name="System.Storyboarding.Common.RadioButtonSelected" Revision="1" Stencil="System.Storyboarding.Common" StencilVersion="0.1"/>
</Control>
</file>

<file path=customXml/item6.xml><?xml version="1.0" encoding="utf-8"?>
<Control xmlns="http://schemas.microsoft.com/VisualStudio/2011/storyboarding/control">
  <Id Name="System.Storyboarding.Common.RadioButtonSelected" Revision="1" Stencil="System.Storyboarding.Common" StencilVersion="0.1"/>
</Control>
</file>

<file path=customXml/item7.xml><?xml version="1.0" encoding="utf-8"?>
<Control xmlns="http://schemas.microsoft.com/VisualStudio/2011/storyboarding/control">
  <Id Name="System.Storyboarding.Common.RadioButtonUnselected" Revision="1" Stencil="System.Storyboarding.Common" StencilVersion="0.1"/>
</Control>
</file>

<file path=customXml/item8.xml><?xml version="1.0" encoding="utf-8"?>
<Control xmlns="http://schemas.microsoft.com/VisualStudio/2011/storyboarding/control">
  <Id Name="System.Storyboarding.Common.RadioButtonUnselected" Revision="1" Stencil="System.Storyboarding.Common" StencilVersion="0.1"/>
</Control>
</file>

<file path=customXml/item9.xml><?xml version="1.0" encoding="utf-8"?>
<Control xmlns="http://schemas.microsoft.com/VisualStudio/2011/storyboarding/control">
  <Id Name="System.Storyboarding.Common.RadioButtonUnselected" Revision="1" Stencil="System.Storyboarding.Common" StencilVersion="0.1"/>
</Control>
</file>

<file path=customXml/itemProps1.xml><?xml version="1.0" encoding="utf-8"?>
<ds:datastoreItem xmlns:ds="http://schemas.openxmlformats.org/officeDocument/2006/customXml" ds:itemID="{C7146EC9-E41F-4EFA-8EAA-8CD37CE81C94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493DA6B9-2429-4A89-8230-BED840A33D7E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D0E3F001-A142-425E-9A22-36F9E5B64EB2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7205E9C4-B3D2-48E8-AE55-EA9A115492CF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935ADF95-E7F6-45BD-B22F-9EB90E6A22B8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7EAC5501-3E84-419E-96D0-81C4DE100F8C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0A193110-55DE-4147-A747-F6779CF12284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D7E37BC5-5928-4962-812B-4B1AC170B191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FC527AF2-A745-4976-B9F9-0E6A6CCD49DF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B5B78A52-16A5-4329-9DB5-B4478C2E1CC8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B31FD8E6-F2F6-4D5F-9E39-11451C99A7A6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3EFF6F75-B5C7-430F-8454-B4AB0606FA45}">
  <ds:schemaRefs>
    <ds:schemaRef ds:uri="http://schemas.microsoft.com/VisualStudio/2011/storyboarding/control"/>
  </ds:schemaRefs>
</ds:datastoreItem>
</file>

<file path=customXml/itemProps20.xml><?xml version="1.0" encoding="utf-8"?>
<ds:datastoreItem xmlns:ds="http://schemas.openxmlformats.org/officeDocument/2006/customXml" ds:itemID="{8388C1E5-8C3B-41A2-95B4-9E477DFA77B2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073CDB23-905E-4941-8558-F8E18DB254B8}">
  <ds:schemaRefs>
    <ds:schemaRef ds:uri="http://schemas.microsoft.com/VisualStudio/2011/storyboarding/control"/>
  </ds:schemaRefs>
</ds:datastoreItem>
</file>

<file path=customXml/itemProps22.xml><?xml version="1.0" encoding="utf-8"?>
<ds:datastoreItem xmlns:ds="http://schemas.openxmlformats.org/officeDocument/2006/customXml" ds:itemID="{6636316F-8C1B-4B41-8FA3-601B6A6B35F1}">
  <ds:schemaRefs>
    <ds:schemaRef ds:uri="http://schemas.microsoft.com/VisualStudio/2011/storyboarding/control"/>
  </ds:schemaRefs>
</ds:datastoreItem>
</file>

<file path=customXml/itemProps23.xml><?xml version="1.0" encoding="utf-8"?>
<ds:datastoreItem xmlns:ds="http://schemas.openxmlformats.org/officeDocument/2006/customXml" ds:itemID="{6A792E93-7976-4618-80CA-AA0D011D0757}">
  <ds:schemaRefs>
    <ds:schemaRef ds:uri="http://schemas.microsoft.com/VisualStudio/2011/storyboarding/control"/>
  </ds:schemaRefs>
</ds:datastoreItem>
</file>

<file path=customXml/itemProps24.xml><?xml version="1.0" encoding="utf-8"?>
<ds:datastoreItem xmlns:ds="http://schemas.openxmlformats.org/officeDocument/2006/customXml" ds:itemID="{7D174310-C152-4276-9302-E76B42DBDB1F}">
  <ds:schemaRefs>
    <ds:schemaRef ds:uri="http://schemas.microsoft.com/VisualStudio/2011/storyboarding/control"/>
  </ds:schemaRefs>
</ds:datastoreItem>
</file>

<file path=customXml/itemProps25.xml><?xml version="1.0" encoding="utf-8"?>
<ds:datastoreItem xmlns:ds="http://schemas.openxmlformats.org/officeDocument/2006/customXml" ds:itemID="{BE318A0C-15FA-4834-A559-25C69A77AF42}">
  <ds:schemaRefs>
    <ds:schemaRef ds:uri="http://schemas.microsoft.com/VisualStudio/2011/storyboarding/control"/>
  </ds:schemaRefs>
</ds:datastoreItem>
</file>

<file path=customXml/itemProps26.xml><?xml version="1.0" encoding="utf-8"?>
<ds:datastoreItem xmlns:ds="http://schemas.openxmlformats.org/officeDocument/2006/customXml" ds:itemID="{68515497-62C8-41C7-A074-6ECDCA5DD1DC}">
  <ds:schemaRefs>
    <ds:schemaRef ds:uri="http://schemas.microsoft.com/VisualStudio/2011/storyboarding/control"/>
  </ds:schemaRefs>
</ds:datastoreItem>
</file>

<file path=customXml/itemProps27.xml><?xml version="1.0" encoding="utf-8"?>
<ds:datastoreItem xmlns:ds="http://schemas.openxmlformats.org/officeDocument/2006/customXml" ds:itemID="{AF8EBF45-8217-421D-B7C9-ED7B9F83F620}">
  <ds:schemaRefs>
    <ds:schemaRef ds:uri="http://schemas.microsoft.com/VisualStudio/2011/storyboarding/control"/>
  </ds:schemaRefs>
</ds:datastoreItem>
</file>

<file path=customXml/itemProps28.xml><?xml version="1.0" encoding="utf-8"?>
<ds:datastoreItem xmlns:ds="http://schemas.openxmlformats.org/officeDocument/2006/customXml" ds:itemID="{76CC9AEE-224B-4284-BD0F-7A34ABA4720D}">
  <ds:schemaRefs>
    <ds:schemaRef ds:uri="http://schemas.microsoft.com/VisualStudio/2011/storyboarding/control"/>
  </ds:schemaRefs>
</ds:datastoreItem>
</file>

<file path=customXml/itemProps29.xml><?xml version="1.0" encoding="utf-8"?>
<ds:datastoreItem xmlns:ds="http://schemas.openxmlformats.org/officeDocument/2006/customXml" ds:itemID="{0C93B62C-C935-429D-B8A8-D5E5843245F9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CDE21CA1-A959-4EF8-8F72-A702AED939B7}">
  <ds:schemaRefs>
    <ds:schemaRef ds:uri="http://schemas.microsoft.com/VisualStudio/2011/storyboarding/control"/>
  </ds:schemaRefs>
</ds:datastoreItem>
</file>

<file path=customXml/itemProps30.xml><?xml version="1.0" encoding="utf-8"?>
<ds:datastoreItem xmlns:ds="http://schemas.openxmlformats.org/officeDocument/2006/customXml" ds:itemID="{01EF7EB3-78BB-46CF-A6F5-2B641053AD51}">
  <ds:schemaRefs>
    <ds:schemaRef ds:uri="http://schemas.microsoft.com/VisualStudio/2011/storyboarding/control"/>
  </ds:schemaRefs>
</ds:datastoreItem>
</file>

<file path=customXml/itemProps31.xml><?xml version="1.0" encoding="utf-8"?>
<ds:datastoreItem xmlns:ds="http://schemas.openxmlformats.org/officeDocument/2006/customXml" ds:itemID="{3BF88E37-4434-4624-9B5F-570816F25E12}">
  <ds:schemaRefs>
    <ds:schemaRef ds:uri="http://schemas.microsoft.com/VisualStudio/2011/storyboarding/control"/>
  </ds:schemaRefs>
</ds:datastoreItem>
</file>

<file path=customXml/itemProps32.xml><?xml version="1.0" encoding="utf-8"?>
<ds:datastoreItem xmlns:ds="http://schemas.openxmlformats.org/officeDocument/2006/customXml" ds:itemID="{B19CB891-F925-4400-BEA6-734A095F1F1E}">
  <ds:schemaRefs>
    <ds:schemaRef ds:uri="http://schemas.microsoft.com/VisualStudio/2011/storyboarding/control"/>
  </ds:schemaRefs>
</ds:datastoreItem>
</file>

<file path=customXml/itemProps33.xml><?xml version="1.0" encoding="utf-8"?>
<ds:datastoreItem xmlns:ds="http://schemas.openxmlformats.org/officeDocument/2006/customXml" ds:itemID="{8FFD0719-2BBB-492D-9DE3-8EC6B4642B65}">
  <ds:schemaRefs>
    <ds:schemaRef ds:uri="http://schemas.microsoft.com/VisualStudio/2011/storyboarding/control"/>
  </ds:schemaRefs>
</ds:datastoreItem>
</file>

<file path=customXml/itemProps34.xml><?xml version="1.0" encoding="utf-8"?>
<ds:datastoreItem xmlns:ds="http://schemas.openxmlformats.org/officeDocument/2006/customXml" ds:itemID="{800A701B-70C4-43A3-ACFE-4F541C4A11E6}">
  <ds:schemaRefs>
    <ds:schemaRef ds:uri="http://schemas.microsoft.com/VisualStudio/2011/storyboarding/control"/>
  </ds:schemaRefs>
</ds:datastoreItem>
</file>

<file path=customXml/itemProps35.xml><?xml version="1.0" encoding="utf-8"?>
<ds:datastoreItem xmlns:ds="http://schemas.openxmlformats.org/officeDocument/2006/customXml" ds:itemID="{2C8AA96A-F2DE-4828-8B1D-5DCC3F569F8D}">
  <ds:schemaRefs>
    <ds:schemaRef ds:uri="http://schemas.microsoft.com/VisualStudio/2011/storyboarding/control"/>
  </ds:schemaRefs>
</ds:datastoreItem>
</file>

<file path=customXml/itemProps36.xml><?xml version="1.0" encoding="utf-8"?>
<ds:datastoreItem xmlns:ds="http://schemas.openxmlformats.org/officeDocument/2006/customXml" ds:itemID="{7F47B7BA-DEE3-42B4-8E3F-3F3ACFF3216F}">
  <ds:schemaRefs>
    <ds:schemaRef ds:uri="http://schemas.microsoft.com/VisualStudio/2011/storyboarding/control"/>
  </ds:schemaRefs>
</ds:datastoreItem>
</file>

<file path=customXml/itemProps37.xml><?xml version="1.0" encoding="utf-8"?>
<ds:datastoreItem xmlns:ds="http://schemas.openxmlformats.org/officeDocument/2006/customXml" ds:itemID="{EE5A17C5-18B4-4EC5-A3FC-1C45713BF454}">
  <ds:schemaRefs>
    <ds:schemaRef ds:uri="http://schemas.microsoft.com/VisualStudio/2011/storyboarding/control"/>
  </ds:schemaRefs>
</ds:datastoreItem>
</file>

<file path=customXml/itemProps38.xml><?xml version="1.0" encoding="utf-8"?>
<ds:datastoreItem xmlns:ds="http://schemas.openxmlformats.org/officeDocument/2006/customXml" ds:itemID="{F99A99B8-6F73-41C0-986A-87E8E802ADF0}">
  <ds:schemaRefs>
    <ds:schemaRef ds:uri="http://schemas.microsoft.com/VisualStudio/2011/storyboarding/control"/>
  </ds:schemaRefs>
</ds:datastoreItem>
</file>

<file path=customXml/itemProps39.xml><?xml version="1.0" encoding="utf-8"?>
<ds:datastoreItem xmlns:ds="http://schemas.openxmlformats.org/officeDocument/2006/customXml" ds:itemID="{9568EB6D-02C9-42F8-A29F-14D05666AEEA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ED59EB2F-04BA-49D7-A2AF-794DCE9A3736}">
  <ds:schemaRefs>
    <ds:schemaRef ds:uri="http://schemas.microsoft.com/VisualStudio/2011/storyboarding/control"/>
  </ds:schemaRefs>
</ds:datastoreItem>
</file>

<file path=customXml/itemProps40.xml><?xml version="1.0" encoding="utf-8"?>
<ds:datastoreItem xmlns:ds="http://schemas.openxmlformats.org/officeDocument/2006/customXml" ds:itemID="{5C87431C-ADD6-486B-9E70-02A2165444BC}">
  <ds:schemaRefs>
    <ds:schemaRef ds:uri="http://schemas.microsoft.com/VisualStudio/2011/storyboarding/control"/>
  </ds:schemaRefs>
</ds:datastoreItem>
</file>

<file path=customXml/itemProps41.xml><?xml version="1.0" encoding="utf-8"?>
<ds:datastoreItem xmlns:ds="http://schemas.openxmlformats.org/officeDocument/2006/customXml" ds:itemID="{B55756CB-53AA-4CA9-B52D-5D1648193D53}">
  <ds:schemaRefs>
    <ds:schemaRef ds:uri="http://schemas.microsoft.com/VisualStudio/2011/storyboarding/control"/>
  </ds:schemaRefs>
</ds:datastoreItem>
</file>

<file path=customXml/itemProps42.xml><?xml version="1.0" encoding="utf-8"?>
<ds:datastoreItem xmlns:ds="http://schemas.openxmlformats.org/officeDocument/2006/customXml" ds:itemID="{0DAE2F3F-D458-42F7-A25D-368E42FEF860}">
  <ds:schemaRefs>
    <ds:schemaRef ds:uri="http://schemas.microsoft.com/VisualStudio/2011/storyboarding/control"/>
  </ds:schemaRefs>
</ds:datastoreItem>
</file>

<file path=customXml/itemProps43.xml><?xml version="1.0" encoding="utf-8"?>
<ds:datastoreItem xmlns:ds="http://schemas.openxmlformats.org/officeDocument/2006/customXml" ds:itemID="{6B5DD269-B498-4868-834B-209F58BC660E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B1E3C91D-F85E-49E8-9F0F-91BC786ACA17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4F6EBD69-FB1A-4C46-9FE1-CE4F07FAB51F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3BDD2872-C805-4F57-A641-BBD63B301A21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7B747BCD-6367-4492-8AE6-66C1DED09198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87DFEA71-9E4D-4A86-BC9B-E4CF2BDAF78F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3860</TotalTime>
  <Words>500</Words>
  <Application>Microsoft Office PowerPoint</Application>
  <PresentationFormat>On-screen Show (4:3)</PresentationFormat>
  <Paragraphs>229</Paragraphs>
  <Slides>19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4" baseType="lpstr">
      <vt:lpstr>A Piramooz B1</vt:lpstr>
      <vt:lpstr>Arial</vt:lpstr>
      <vt:lpstr>B Nazanin</vt:lpstr>
      <vt:lpstr>B Titr</vt:lpstr>
      <vt:lpstr>Calibri</vt:lpstr>
      <vt:lpstr>Calibri Light</vt:lpstr>
      <vt:lpstr>Cambria Math</vt:lpstr>
      <vt:lpstr>Corbel</vt:lpstr>
      <vt:lpstr>Courier New</vt:lpstr>
      <vt:lpstr>Segoe UI</vt:lpstr>
      <vt:lpstr>Segoe UI Semilight</vt:lpstr>
      <vt:lpstr>Times New Roman</vt:lpstr>
      <vt:lpstr>Trebuchet MS</vt:lpstr>
      <vt:lpstr>Wingdings</vt:lpstr>
      <vt:lpstr>Berlin</vt:lpstr>
      <vt:lpstr>بسم الله الرحمن الرحیم</vt:lpstr>
      <vt:lpstr>فرود يک روبات کوادروتور با استفاده از پردازش تصوير در فضای بسته </vt:lpstr>
      <vt:lpstr>PowerPoint Presentation</vt:lpstr>
      <vt:lpstr>PowerPoint Presentation</vt:lpstr>
      <vt:lpstr>PowerPoint Presentation</vt:lpstr>
      <vt:lpstr>معرفی پروژه</vt:lpstr>
      <vt:lpstr>چالش ها</vt:lpstr>
      <vt:lpstr>چالش ها</vt:lpstr>
      <vt:lpstr>چالش ها</vt:lpstr>
      <vt:lpstr>شبیه سازی</vt:lpstr>
      <vt:lpstr>شبیه سازی</vt:lpstr>
      <vt:lpstr>شبیه سازی</vt:lpstr>
      <vt:lpstr>پیاده سازی</vt:lpstr>
      <vt:lpstr>پیاده سازی</vt:lpstr>
      <vt:lpstr>پیاده سازی</vt:lpstr>
      <vt:lpstr>پیاده سازی</vt:lpstr>
      <vt:lpstr>نتیجه گیری</vt:lpstr>
      <vt:lpstr>نتیجه گیری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بسم الله الرحمن الرحیم</dc:title>
  <dc:creator>S Parisa Dajkhosh</dc:creator>
  <cp:lastModifiedBy>S Parisa Dajkhosh</cp:lastModifiedBy>
  <cp:revision>130</cp:revision>
  <dcterms:created xsi:type="dcterms:W3CDTF">2017-11-03T08:22:30Z</dcterms:created>
  <dcterms:modified xsi:type="dcterms:W3CDTF">2017-11-06T13:55:07Z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